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004F8-5F56-41B6-9A9B-322128B2A7B8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121BE-A554-446F-9EA0-2D317C423A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02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121BE-A554-446F-9EA0-2D317C423AC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521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121BE-A554-446F-9EA0-2D317C423AC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70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55EAB1-1532-0651-8DD8-A97ABD6E5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7C2B74-EEF4-DF10-EC3D-18BD625313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996663-528A-DBAE-7B6F-A9C9569DA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193F09-893A-8B43-B143-21570DFB0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6AE4A8-BD01-B45D-25E7-2F98CEB21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1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7EA611-B341-9FD4-F3DB-3EAC35EE8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C2D3C8-0F10-0648-B4A6-6D421EF6F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6290E1-A6C7-0744-0364-343E622D0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66A2E0-B303-23D3-23E1-B14A9F7E0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59749B-0C84-F44F-9B2B-20B010A83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619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A8B8A-9545-474E-A9A1-8E561E7C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CE017D-1A38-453B-A17B-7C2D42B15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954818-8F7F-FE19-B4CC-52D51DF53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32BF48-C645-D002-E540-E1ED0F28C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D938C1-685B-07AB-82F3-1D0CE461B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325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EF441-07CB-E39C-B1B9-7D4645063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39A18F-FD6B-A938-0C8E-F7EE37E5CA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B6B53F-D95A-1217-B640-F5193BA80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BA34EC-AFD7-23E9-AF18-BFD6356E8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A8353B-E9D5-D560-EE9D-7FBC57B4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65E945-DBF1-0DCE-A94E-128A1116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774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4935C-7B9A-BB6D-3334-DADD9743F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EE907D-B8B7-C986-5CCB-C9E1DB3D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88721C-989F-96DF-4004-688AA62F9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85F8FA5-29EE-C8F3-5846-A4D1395B1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BEB853-EA5F-30BC-99A9-8CE340D6E5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10009E-0086-4AFD-A803-59F3AD6A2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3916284-A854-FB99-EF7F-C6C238237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AC87D13-4576-F4C4-BDDE-CE3C344DA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50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F004EC-D6DD-B146-2A14-C7BF44A7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B6CAAD-E4A4-6A13-9E0D-7FA31C24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1C1AC46-1278-717A-CB3E-C28C31460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6987A01-14B7-0605-541E-0ECDE5B0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65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FBE6B3F-30D9-7970-AD88-2877938A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59C6FA3-584F-F617-E654-0ED4F2A72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BA1987-7398-7D94-8013-DB908D07F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170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0A312-73D2-90CA-5EF0-16C7AA654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E78772-69C2-C8F8-6FA7-563A18475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C11974-A6B0-C36C-E101-C5929A9600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DC7B25-214E-A4FA-6432-A0A9C2664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899EFF-71F0-E612-B78D-DDC85C737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18595F-F6F9-D319-187E-AE9A0F333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7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F9D5E-D7C1-0763-0A72-0956298A9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E9DA4BA-D46C-C5EF-5564-190A762EC5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D3CB55-203D-C0C9-F72D-A60AB6F46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798996-A1D3-D4E3-D6B9-CFD07A41A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9DCCB4-AA34-829B-6918-3507EC25D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4BAE1A-B5A8-2EA1-434D-BC0566725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8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CFC0A-2B4A-6B02-084B-0ADE315F7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3B8DDAA-7A83-52A1-0865-CA1FB6E8D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200EA2-CA27-0446-D536-2D01B50F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7F3519-E097-FD20-DA1E-A048254B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466B5D-B500-702D-4715-3E842C23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50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5E4C1F-C5AD-FA7F-8A02-CCBB99C274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968E6E-C38D-010F-C2A9-2AB9188A0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F5C259-E1D1-4C3D-8BDC-ED92D6567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E90094-8BCB-C4A0-FCD6-2F01FA45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F84CDB-685B-7D1A-9408-9BF8D067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92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E589E8-7C91-EFF0-ADB7-94FC4CA69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382A8D-0198-E256-8BA1-35CB8CD0A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020CED-DD27-EC41-74BE-6ADDB5610B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AB4AA-2674-4B84-93AE-FF8C624D20E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AD1C14-7889-F742-7FBD-670D0A29F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B7C883-5C23-AB79-E70A-5BF9CEAE4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5AE36-7FA0-4AC2-9071-75B867232E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06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5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D2602-C64E-303A-928F-2AE467ACA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328" y="1186191"/>
            <a:ext cx="11427655" cy="2769709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«Игровой кейс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окружающему миру»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4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118" y="5911194"/>
            <a:ext cx="1463167" cy="40237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817" y="5902085"/>
            <a:ext cx="1463167" cy="40237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119" y="3152894"/>
            <a:ext cx="1463167" cy="40237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777" y="4736841"/>
            <a:ext cx="1463167" cy="40237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390542" y="3070354"/>
            <a:ext cx="1451718" cy="3940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18834">
            <a:off x="4856020" y="2584572"/>
            <a:ext cx="2164080" cy="21640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119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97280" y="1097280"/>
            <a:ext cx="2179320" cy="2179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3337" y="3928672"/>
            <a:ext cx="1508760" cy="15087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5400" y="1257300"/>
            <a:ext cx="1859280" cy="1859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0169" y="3779520"/>
            <a:ext cx="2003071" cy="20030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69448" y="3002693"/>
            <a:ext cx="141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22777" y="4683052"/>
            <a:ext cx="1512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16714" y="3093600"/>
            <a:ext cx="1329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нарисуй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0768" y="5856105"/>
            <a:ext cx="1571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77396" y="5856105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88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14462"/>
          <a:stretch/>
        </p:blipFill>
        <p:spPr>
          <a:xfrm>
            <a:off x="7584534" y="1163591"/>
            <a:ext cx="2840036" cy="33202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5BD26-702C-5EDF-9F36-25918202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113" y="1294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Игра: «Чего не хватает?»</a:t>
            </a:r>
            <a:endParaRPr lang="ru-RU" sz="4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1B6543-1CF6-764C-0DBE-33DD440D5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163" y="5345723"/>
            <a:ext cx="1050331" cy="9355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B1DEFE-794A-2D4A-903A-75A2B4C825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751" y="5303520"/>
            <a:ext cx="808891" cy="80889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172806" y="3548418"/>
            <a:ext cx="1336431" cy="1195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17" name="Содержимое 16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787618" y="5261316"/>
            <a:ext cx="1033975" cy="10339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b="27752"/>
          <a:stretch/>
        </p:blipFill>
        <p:spPr>
          <a:xfrm>
            <a:off x="355035" y="1347478"/>
            <a:ext cx="3046362" cy="22009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/>
          <a:srcRect t="35845"/>
          <a:stretch/>
        </p:blipFill>
        <p:spPr>
          <a:xfrm>
            <a:off x="3788715" y="4745036"/>
            <a:ext cx="3001883" cy="192585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5632" y="3548418"/>
            <a:ext cx="1347333" cy="12071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555" y="1898171"/>
            <a:ext cx="1347333" cy="120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5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47" y="3873678"/>
            <a:ext cx="2688569" cy="28348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864" y="3936986"/>
            <a:ext cx="2688569" cy="28348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335" y="914144"/>
            <a:ext cx="2688569" cy="28348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763" y="912004"/>
            <a:ext cx="2691517" cy="28370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r="52031"/>
          <a:stretch/>
        </p:blipFill>
        <p:spPr>
          <a:xfrm>
            <a:off x="854396" y="879527"/>
            <a:ext cx="1303126" cy="27165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0810" y="4653074"/>
            <a:ext cx="1276093" cy="127609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/>
          <a:srcRect r="48536"/>
          <a:stretch/>
        </p:blipFill>
        <p:spPr>
          <a:xfrm>
            <a:off x="3917609" y="1111317"/>
            <a:ext cx="1254892" cy="24384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94807" y="5488677"/>
            <a:ext cx="1283195" cy="12831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8224" y="914144"/>
            <a:ext cx="2688569" cy="28348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8225" y="3936986"/>
            <a:ext cx="2688569" cy="28348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14192" y="81007"/>
            <a:ext cx="2947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Дорисуй</a:t>
            </a:r>
            <a:endParaRPr lang="ru-RU" sz="4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/>
          <a:srcRect r="49172"/>
          <a:stretch/>
        </p:blipFill>
        <p:spPr>
          <a:xfrm>
            <a:off x="819784" y="4004453"/>
            <a:ext cx="1372349" cy="269995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9"/>
          <a:srcRect r="44590"/>
          <a:stretch/>
        </p:blipFill>
        <p:spPr>
          <a:xfrm>
            <a:off x="3862335" y="4135228"/>
            <a:ext cx="1351110" cy="24384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0"/>
          <a:srcRect r="51746"/>
          <a:stretch/>
        </p:blipFill>
        <p:spPr>
          <a:xfrm>
            <a:off x="7250829" y="1337479"/>
            <a:ext cx="992419" cy="205665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1"/>
          <a:srcRect r="47761"/>
          <a:stretch/>
        </p:blipFill>
        <p:spPr>
          <a:xfrm>
            <a:off x="7024048" y="4071921"/>
            <a:ext cx="1273791" cy="24384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15907" y="3749030"/>
            <a:ext cx="1040996" cy="104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4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Игра: «Сделай как я»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081" y="1380473"/>
            <a:ext cx="5047941" cy="50479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022" y="1422008"/>
            <a:ext cx="5061316" cy="50613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8141" y="5672486"/>
            <a:ext cx="810838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4711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Игра: «Собери </a:t>
            </a:r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пазл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266" r="52356"/>
          <a:stretch/>
        </p:blipFill>
        <p:spPr>
          <a:xfrm>
            <a:off x="3656444" y="3790893"/>
            <a:ext cx="1323832" cy="27066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50198"/>
          <a:stretch/>
        </p:blipFill>
        <p:spPr>
          <a:xfrm>
            <a:off x="6410481" y="5144240"/>
            <a:ext cx="3334602" cy="16607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50184"/>
          <a:stretch/>
        </p:blipFill>
        <p:spPr>
          <a:xfrm>
            <a:off x="6096000" y="1123096"/>
            <a:ext cx="1842446" cy="36985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r="50525"/>
          <a:stretch/>
        </p:blipFill>
        <p:spPr>
          <a:xfrm>
            <a:off x="604024" y="3101791"/>
            <a:ext cx="1830851" cy="37005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b="50618"/>
          <a:stretch/>
        </p:blipFill>
        <p:spPr>
          <a:xfrm>
            <a:off x="1465655" y="1325563"/>
            <a:ext cx="3334801" cy="16468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47647"/>
          <a:stretch/>
        </p:blipFill>
        <p:spPr>
          <a:xfrm>
            <a:off x="8949852" y="1325563"/>
            <a:ext cx="1417119" cy="27068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6713" y="4560212"/>
            <a:ext cx="1274174" cy="12741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52699" y="5455798"/>
            <a:ext cx="1402202" cy="14022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33182" y="3791748"/>
            <a:ext cx="810838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2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Лабиринт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16713" y="4551416"/>
            <a:ext cx="1274174" cy="12741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589361" y="1190769"/>
            <a:ext cx="4758519" cy="47585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-1379" t="-433" r="1379" b="6104"/>
          <a:stretch/>
        </p:blipFill>
        <p:spPr>
          <a:xfrm>
            <a:off x="333233" y="3040713"/>
            <a:ext cx="2969525" cy="29695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4977" y="1599167"/>
            <a:ext cx="2926308" cy="29263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8897" y="5500154"/>
            <a:ext cx="1402202" cy="14022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8381" y="3570028"/>
            <a:ext cx="810838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9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Обведи пальчиком по точкам</a:t>
            </a:r>
            <a:endParaRPr lang="ru-RU" sz="4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4897" y="924862"/>
            <a:ext cx="4121623" cy="57594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731" y="5873497"/>
            <a:ext cx="810838" cy="8108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6713" y="5666658"/>
            <a:ext cx="1274174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36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Игра: «Найди отличия»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98" r="49900"/>
          <a:stretch/>
        </p:blipFill>
        <p:spPr>
          <a:xfrm>
            <a:off x="1842448" y="1136984"/>
            <a:ext cx="4253552" cy="57210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0775"/>
          <a:stretch/>
        </p:blipFill>
        <p:spPr>
          <a:xfrm>
            <a:off x="6437193" y="1136984"/>
            <a:ext cx="4276299" cy="57336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9656" y="4347758"/>
            <a:ext cx="1274174" cy="12741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5384" y="5386257"/>
            <a:ext cx="1403592" cy="14035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8381" y="3423090"/>
            <a:ext cx="810838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5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Игра: «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етвертый лишний»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13" y="5583826"/>
            <a:ext cx="1274174" cy="12741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853" y="5780429"/>
            <a:ext cx="810838" cy="8108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454" y="2221697"/>
            <a:ext cx="2404129" cy="24041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b="65252"/>
          <a:stretch/>
        </p:blipFill>
        <p:spPr>
          <a:xfrm>
            <a:off x="5170982" y="2678003"/>
            <a:ext cx="4164086" cy="16028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333002"/>
            <a:ext cx="2292824" cy="22928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9806" y="2125409"/>
            <a:ext cx="2108212" cy="210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6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Игра: «Выше- ниже»</a:t>
            </a:r>
            <a:endParaRPr lang="ru-RU" sz="4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308" y="2345366"/>
            <a:ext cx="3111690" cy="31116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998" y="3247030"/>
            <a:ext cx="2438400" cy="2438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0822" y="5685430"/>
            <a:ext cx="810838" cy="8108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6713" y="5453762"/>
            <a:ext cx="1274174" cy="12741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7762" y="2074460"/>
            <a:ext cx="3518848" cy="35188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9256" y="3478440"/>
            <a:ext cx="2114868" cy="211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1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56</Words>
  <Application>Microsoft Office PowerPoint</Application>
  <PresentationFormat>Широкоэкранный</PresentationFormat>
  <Paragraphs>18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«Игровой кейс  по окружающему миру»</vt:lpstr>
      <vt:lpstr>Условные обозначения</vt:lpstr>
      <vt:lpstr>Игра: «Чего не хватает?»</vt:lpstr>
      <vt:lpstr>Презентация PowerPoint</vt:lpstr>
      <vt:lpstr>Игра: «Сделай как я»</vt:lpstr>
      <vt:lpstr>Игра: «Собери пазл»</vt:lpstr>
      <vt:lpstr>Лабиринт</vt:lpstr>
      <vt:lpstr>Обведи пальчиком по точкам</vt:lpstr>
      <vt:lpstr>Игра: «Найди отличия»</vt:lpstr>
      <vt:lpstr>Игра: «Четвертый лишний»</vt:lpstr>
      <vt:lpstr>Игра: «Выше- ниже»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Кто что ест?</dc:title>
  <dc:creator>pc acer</dc:creator>
  <cp:lastModifiedBy>Анастасия Сатункина</cp:lastModifiedBy>
  <cp:revision>29</cp:revision>
  <dcterms:created xsi:type="dcterms:W3CDTF">2022-11-17T04:05:27Z</dcterms:created>
  <dcterms:modified xsi:type="dcterms:W3CDTF">2026-10-05T13:44:19Z</dcterms:modified>
</cp:coreProperties>
</file>