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115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16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67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2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94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62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63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23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7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48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31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68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601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516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782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08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FBBC12-2B5B-4748-AB87-93E1E183F3FC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D599295-D2CB-4B16-A771-B27A6B81E0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0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9091" y="1191491"/>
            <a:ext cx="953192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chemeClr val="accent2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Дидактическая 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игра</a:t>
            </a:r>
          </a:p>
          <a:p>
            <a:pPr algn="ctr"/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«Найди </a:t>
            </a:r>
            <a:r>
              <a:rPr lang="ru-RU" sz="80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лишний предмет» </a:t>
            </a:r>
            <a:r>
              <a:rPr lang="ru-RU" sz="8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 Light" panose="020F0302020204030204"/>
                <a:ea typeface="+mj-ea"/>
                <a:cs typeface="+mj-cs"/>
              </a:rPr>
              <a:t/>
            </a:r>
            <a:br>
              <a:rPr lang="ru-RU" sz="8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 Light" panose="020F0302020204030204"/>
                <a:ea typeface="+mj-ea"/>
                <a:cs typeface="+mj-cs"/>
              </a:rPr>
            </a:br>
            <a:endParaRPr lang="ru-RU" sz="8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11082528" y="5468112"/>
            <a:ext cx="466344" cy="4754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5251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0036" y="944967"/>
            <a:ext cx="2064655" cy="25294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0592" y="4378828"/>
            <a:ext cx="2377481" cy="16061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69630" y="1423186"/>
            <a:ext cx="1396189" cy="24182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67460" y="4378828"/>
            <a:ext cx="2353480" cy="1589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48207" y="965985"/>
            <a:ext cx="2408076" cy="1915759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1109960" y="5404104"/>
            <a:ext cx="457200" cy="4754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70288"/>
      </p:ext>
    </p:extLst>
  </p:cSld>
  <p:clrMapOvr>
    <a:masterClrMapping/>
  </p:clrMapOvr>
  <p:transition>
    <p:fade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3164" y="878809"/>
            <a:ext cx="1806690" cy="17163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03" y="2255548"/>
            <a:ext cx="2037382" cy="16158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36268" y="3599489"/>
            <a:ext cx="1449233" cy="21335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71234" y="1038967"/>
            <a:ext cx="2228534" cy="15561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84801" y="4036601"/>
            <a:ext cx="2278033" cy="1920181"/>
          </a:xfrm>
          <a:prstGeom prst="rect">
            <a:avLst/>
          </a:prstGeom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11100816" y="5641848"/>
            <a:ext cx="502920" cy="3566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17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5820" y="1192819"/>
            <a:ext cx="2168047" cy="18274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151" y="4070568"/>
            <a:ext cx="2156940" cy="14143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95016" y="1365031"/>
            <a:ext cx="2765167" cy="1483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00136" y="2649848"/>
            <a:ext cx="1861835" cy="18537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18860" y="4503552"/>
            <a:ext cx="2517477" cy="1196833"/>
          </a:xfrm>
          <a:prstGeom prst="rect">
            <a:avLst/>
          </a:prstGeom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11109960" y="5458968"/>
            <a:ext cx="475488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42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7965" y="893620"/>
            <a:ext cx="2244436" cy="22444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905976">
            <a:off x="2352228" y="3445808"/>
            <a:ext cx="1819983" cy="22943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47023" y="1967346"/>
            <a:ext cx="1674449" cy="2144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1210" y="3428456"/>
            <a:ext cx="1576972" cy="2108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49403" y="1113852"/>
            <a:ext cx="2364735" cy="1573930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1045952" y="5577840"/>
            <a:ext cx="539496" cy="384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5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6510" y="1009660"/>
            <a:ext cx="2092036" cy="20829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491" y="4042467"/>
            <a:ext cx="2550235" cy="16722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4418" y="1196142"/>
            <a:ext cx="2587642" cy="17299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88388">
            <a:off x="8349685" y="3804828"/>
            <a:ext cx="2102662" cy="1925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9481" y="2564417"/>
            <a:ext cx="2278033" cy="19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5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</TotalTime>
  <Words>7</Words>
  <Application>Microsoft Office PowerPoint</Application>
  <PresentationFormat>Широкоэкранный</PresentationFormat>
  <Paragraphs>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 Light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Userrr</dc:creator>
  <cp:lastModifiedBy>Анастасия Сатункина</cp:lastModifiedBy>
  <cp:revision>13</cp:revision>
  <dcterms:created xsi:type="dcterms:W3CDTF">2022-11-26T15:48:13Z</dcterms:created>
  <dcterms:modified xsi:type="dcterms:W3CDTF">2026-10-06T09:07:24Z</dcterms:modified>
</cp:coreProperties>
</file>