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56" r:id="rId4"/>
    <p:sldId id="266" r:id="rId5"/>
    <p:sldId id="257" r:id="rId6"/>
    <p:sldId id="259" r:id="rId7"/>
    <p:sldId id="267" r:id="rId8"/>
    <p:sldId id="258" r:id="rId9"/>
    <p:sldId id="262" r:id="rId10"/>
    <p:sldId id="260" r:id="rId11"/>
    <p:sldId id="261" r:id="rId12"/>
    <p:sldId id="26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34" y="6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FBCEB5-5DD3-4E25-9EE0-0E02B32AE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30BFD8-CD28-4B50-A062-0A2A593C2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C1F495-D3F9-4336-A9F2-74C0D62A2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BBAFE-FCC1-4822-A536-19AB273E3424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C4D046-8CDE-4D5C-A7D7-F71E6DF93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AEB70B-2E5E-4231-AE3B-5D1C8F6A1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AD8C4-1E48-49FB-9146-F377387DD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476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BA6C85-9753-40B6-985B-AE7E81BC4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4F1BAF-AAA8-41B6-8E9C-C60E4F4D3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6DA688-00A6-4DC3-916C-B0B1F304F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BBAFE-FCC1-4822-A536-19AB273E3424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1BD530-AFCB-429B-8FCA-F9914403E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024AE5-F58B-404E-A638-8D10D0FAE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AD8C4-1E48-49FB-9146-F377387DD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580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4BADA3-1A75-4B6B-8584-8181E2B1A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2B8BA9-DA64-4B32-8066-CF0168C34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3F43B1-875B-481C-A79B-9B4129C19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BBAFE-FCC1-4822-A536-19AB273E3424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B54660-196B-44E9-8070-A71A782E5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F0E20E-5B3F-4AE2-9B5C-A64543726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AD8C4-1E48-49FB-9146-F377387DD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483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B46C87-7C69-4C66-95F4-A3FE014AC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48A2CF-915F-4469-89AD-5908BDE855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50DE4A-AA41-4B36-AD52-14B0977C0D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E3314D-2ADD-44D2-8A50-4A1A0E1E8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BBAFE-FCC1-4822-A536-19AB273E3424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7BA541-B216-4C9B-BEA3-BC31669BF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B55F80-4384-41E4-B812-3D167F7B4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AD8C4-1E48-49FB-9146-F377387DD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807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60433-5523-45BD-8677-735A89EEE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799518-292A-4AF7-8244-0BFA889B1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4FECF0-86DD-4838-90F3-C9A6A2E712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EC0A091-8884-475B-9440-ACF0D924EA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FD435CF-87CF-4E3D-9254-BB746B74EB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D0F9242-A3CA-4651-8854-4460BE7DB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BBAFE-FCC1-4822-A536-19AB273E3424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A8C58BB-94DF-40DB-B63F-748211E9D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92FB44A-BC9F-449D-9A54-2B8210F52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AD8C4-1E48-49FB-9146-F377387DD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41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392C8B-2624-44C3-9D63-7349B9134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80C2CDF-D434-4735-9177-6519E1CD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BBAFE-FCC1-4822-A536-19AB273E3424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0732611-4A9F-4ED5-A74F-00D44E88D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ABD1BFD-851C-415E-AB2C-CD721F229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AD8C4-1E48-49FB-9146-F377387DD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01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A6B01A6-6778-46CB-AD09-E1972C6B6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BBAFE-FCC1-4822-A536-19AB273E3424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1E36DD-07A0-4D15-AC8A-8DFC0561D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7EB7825-3391-4973-83FF-35F237314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AD8C4-1E48-49FB-9146-F377387DD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017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6A18A-0705-470D-A14F-CCCBEB32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988725-F6A0-44CC-BFB8-67BF8360C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28B327-96B2-45C2-8333-DAAB2A7270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56214B-4511-43C6-87A3-DD41254A7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BBAFE-FCC1-4822-A536-19AB273E3424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5AA9EB-B2EB-4A66-A2DA-0A16EDCF5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A38F48-CC16-4ECF-B81B-56832EE1C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AD8C4-1E48-49FB-9146-F377387DD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601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7C91EE-E8F7-411C-BA82-55A4C2FEB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2A6AF8-6C54-4D97-86B3-38E3787E9C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EE47ED-7F9E-476F-BA4A-ED46C0BBE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F8EC3C-E0EB-4FDC-9EF8-8FEEDEA6A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BBAFE-FCC1-4822-A536-19AB273E3424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AAA863-F69B-4232-B581-E49407D2F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84215F-12EE-4CF0-A3E8-6A1A05B5F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AD8C4-1E48-49FB-9146-F377387DD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445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C43F1-0F30-477C-8216-A518CACAE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43319C-1995-4C6B-9F5E-341D6E543D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19BE47-06A7-46D4-AE99-0189A231B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BBAFE-FCC1-4822-A536-19AB273E3424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FF9062-AE52-4706-A73D-526FB557A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E239F7-F342-4773-8743-EC04DDB21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AD8C4-1E48-49FB-9146-F377387DD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95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9A3BBF2-A9C2-489B-9DE9-CBFFF89E7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85B0DA-E962-448F-8065-520B5853A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F03A92-A776-471D-AE2B-937FD43C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BBAFE-FCC1-4822-A536-19AB273E3424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737DD2-2077-48A1-AD28-A282417EB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CC3162-CB64-4F7D-8299-A77EEC18E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AD8C4-1E48-49FB-9146-F377387DD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76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75A2ED-7F1A-4F94-B31A-A98E8B421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FDEE9A-6346-4485-A18A-3B96FDE83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C85FE4-FCBF-42C4-9D9B-B7F3096F27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BBAFE-FCC1-4822-A536-19AB273E3424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667A7E-19A3-41E7-AEC6-94DF3517A6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D27AA4-183C-4035-B3D3-843CAFD4B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AD8C4-1E48-49FB-9146-F377387DD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34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6.png"/><Relationship Id="rId7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2221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11F50BD-1DB7-4D8E-9295-84C0DD131DCD}"/>
              </a:ext>
            </a:extLst>
          </p:cNvPr>
          <p:cNvGrpSpPr/>
          <p:nvPr/>
        </p:nvGrpSpPr>
        <p:grpSpPr>
          <a:xfrm>
            <a:off x="275205" y="2749167"/>
            <a:ext cx="2396971" cy="2214239"/>
            <a:chOff x="275205" y="2749167"/>
            <a:chExt cx="2396971" cy="2214239"/>
          </a:xfrm>
        </p:grpSpPr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75DF1884-1F52-4A12-BEBB-0A08FB45D604}"/>
                </a:ext>
              </a:extLst>
            </p:cNvPr>
            <p:cNvSpPr/>
            <p:nvPr/>
          </p:nvSpPr>
          <p:spPr>
            <a:xfrm>
              <a:off x="275205" y="2749167"/>
              <a:ext cx="2396971" cy="221423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Picture 2" descr="https://cdn-icons-png.flaticon.com/512/3025/3025398.png">
              <a:extLst>
                <a:ext uri="{FF2B5EF4-FFF2-40B4-BE49-F238E27FC236}">
                  <a16:creationId xmlns:a16="http://schemas.microsoft.com/office/drawing/2014/main" id="{E2949F1C-8DE7-4B0E-9AF6-33129E4915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053" y="2924709"/>
              <a:ext cx="1863154" cy="1863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D3FA297-5664-4465-9596-05AD1CC3612A}"/>
              </a:ext>
            </a:extLst>
          </p:cNvPr>
          <p:cNvGrpSpPr/>
          <p:nvPr/>
        </p:nvGrpSpPr>
        <p:grpSpPr>
          <a:xfrm>
            <a:off x="275207" y="280386"/>
            <a:ext cx="2396971" cy="2214239"/>
            <a:chOff x="275207" y="280386"/>
            <a:chExt cx="2396971" cy="2214239"/>
          </a:xfrm>
        </p:grpSpPr>
        <p:sp>
          <p:nvSpPr>
            <p:cNvPr id="2" name="Овал 1">
              <a:extLst>
                <a:ext uri="{FF2B5EF4-FFF2-40B4-BE49-F238E27FC236}">
                  <a16:creationId xmlns:a16="http://schemas.microsoft.com/office/drawing/2014/main" id="{80443D18-85EE-4A70-8175-C28E8E427D8D}"/>
                </a:ext>
              </a:extLst>
            </p:cNvPr>
            <p:cNvSpPr/>
            <p:nvPr/>
          </p:nvSpPr>
          <p:spPr>
            <a:xfrm>
              <a:off x="275207" y="280386"/>
              <a:ext cx="2396971" cy="221423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Picture 2" descr="Компьютерная мышь бесплатно иконка">
              <a:extLst>
                <a:ext uri="{FF2B5EF4-FFF2-40B4-BE49-F238E27FC236}">
                  <a16:creationId xmlns:a16="http://schemas.microsoft.com/office/drawing/2014/main" id="{58B6C18B-EA11-43B9-8836-EE882BD8D7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176" y="417989"/>
              <a:ext cx="1939031" cy="19390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908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8B6A0D9-BAF4-41AF-99B9-86BD30D45F55}"/>
              </a:ext>
            </a:extLst>
          </p:cNvPr>
          <p:cNvSpPr/>
          <p:nvPr/>
        </p:nvSpPr>
        <p:spPr>
          <a:xfrm>
            <a:off x="407343" y="333272"/>
            <a:ext cx="1040447" cy="11145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CD9FB8CE-EA66-4FD8-9B4A-B62D197C54E1}"/>
              </a:ext>
            </a:extLst>
          </p:cNvPr>
          <p:cNvSpPr/>
          <p:nvPr/>
        </p:nvSpPr>
        <p:spPr>
          <a:xfrm>
            <a:off x="407342" y="1739226"/>
            <a:ext cx="1040448" cy="11145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6">
            <a:extLst>
              <a:ext uri="{FF2B5EF4-FFF2-40B4-BE49-F238E27FC236}">
                <a16:creationId xmlns:a16="http://schemas.microsoft.com/office/drawing/2014/main" id="{5E56757B-581D-4729-92EE-29F80FC92335}"/>
              </a:ext>
            </a:extLst>
          </p:cNvPr>
          <p:cNvSpPr/>
          <p:nvPr/>
        </p:nvSpPr>
        <p:spPr>
          <a:xfrm>
            <a:off x="407343" y="3145180"/>
            <a:ext cx="1040447" cy="11145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7">
            <a:extLst>
              <a:ext uri="{FF2B5EF4-FFF2-40B4-BE49-F238E27FC236}">
                <a16:creationId xmlns:a16="http://schemas.microsoft.com/office/drawing/2014/main" id="{AE783366-8390-4136-B738-CC4A8376F1E8}"/>
              </a:ext>
            </a:extLst>
          </p:cNvPr>
          <p:cNvGrpSpPr/>
          <p:nvPr/>
        </p:nvGrpSpPr>
        <p:grpSpPr>
          <a:xfrm>
            <a:off x="10891670" y="1739226"/>
            <a:ext cx="892987" cy="988657"/>
            <a:chOff x="4514392" y="7374293"/>
            <a:chExt cx="2474595" cy="2997200"/>
          </a:xfrm>
        </p:grpSpPr>
        <p:sp>
          <p:nvSpPr>
            <p:cNvPr id="29" name="object 8">
              <a:extLst>
                <a:ext uri="{FF2B5EF4-FFF2-40B4-BE49-F238E27FC236}">
                  <a16:creationId xmlns:a16="http://schemas.microsoft.com/office/drawing/2014/main" id="{2DA348B1-3A95-42A6-925C-556FA077FFBB}"/>
                </a:ext>
              </a:extLst>
            </p:cNvPr>
            <p:cNvSpPr/>
            <p:nvPr/>
          </p:nvSpPr>
          <p:spPr>
            <a:xfrm>
              <a:off x="4514392" y="7896758"/>
              <a:ext cx="2474595" cy="2475230"/>
            </a:xfrm>
            <a:custGeom>
              <a:avLst/>
              <a:gdLst/>
              <a:ahLst/>
              <a:cxnLst/>
              <a:rect l="l" t="t" r="r" b="b"/>
              <a:pathLst>
                <a:path w="2474595" h="2475229">
                  <a:moveTo>
                    <a:pt x="1237173" y="2474709"/>
                  </a:moveTo>
                  <a:lnTo>
                    <a:pt x="1187222" y="2473728"/>
                  </a:lnTo>
                  <a:lnTo>
                    <a:pt x="1137598" y="2470790"/>
                  </a:lnTo>
                  <a:lnTo>
                    <a:pt x="1088327" y="2465899"/>
                  </a:lnTo>
                  <a:lnTo>
                    <a:pt x="1039438" y="2459062"/>
                  </a:lnTo>
                  <a:lnTo>
                    <a:pt x="990955" y="2450283"/>
                  </a:lnTo>
                  <a:lnTo>
                    <a:pt x="942908" y="2439570"/>
                  </a:lnTo>
                  <a:lnTo>
                    <a:pt x="895321" y="2426926"/>
                  </a:lnTo>
                  <a:lnTo>
                    <a:pt x="848223" y="2412359"/>
                  </a:lnTo>
                  <a:lnTo>
                    <a:pt x="801639" y="2395872"/>
                  </a:lnTo>
                  <a:lnTo>
                    <a:pt x="755598" y="2377473"/>
                  </a:lnTo>
                  <a:lnTo>
                    <a:pt x="707053" y="2355705"/>
                  </a:lnTo>
                  <a:lnTo>
                    <a:pt x="659651" y="2331966"/>
                  </a:lnTo>
                  <a:lnTo>
                    <a:pt x="613421" y="2306275"/>
                  </a:lnTo>
                  <a:lnTo>
                    <a:pt x="568395" y="2278653"/>
                  </a:lnTo>
                  <a:lnTo>
                    <a:pt x="524601" y="2249120"/>
                  </a:lnTo>
                  <a:lnTo>
                    <a:pt x="482071" y="2217698"/>
                  </a:lnTo>
                  <a:lnTo>
                    <a:pt x="440834" y="2184405"/>
                  </a:lnTo>
                  <a:lnTo>
                    <a:pt x="400921" y="2149263"/>
                  </a:lnTo>
                  <a:lnTo>
                    <a:pt x="362361" y="2112292"/>
                  </a:lnTo>
                  <a:lnTo>
                    <a:pt x="325396" y="2073727"/>
                  </a:lnTo>
                  <a:lnTo>
                    <a:pt x="290260" y="2033808"/>
                  </a:lnTo>
                  <a:lnTo>
                    <a:pt x="256973" y="1992566"/>
                  </a:lnTo>
                  <a:lnTo>
                    <a:pt x="225555" y="1950030"/>
                  </a:lnTo>
                  <a:lnTo>
                    <a:pt x="196027" y="1906230"/>
                  </a:lnTo>
                  <a:lnTo>
                    <a:pt x="168410" y="1861197"/>
                  </a:lnTo>
                  <a:lnTo>
                    <a:pt x="142722" y="1814960"/>
                  </a:lnTo>
                  <a:lnTo>
                    <a:pt x="118986" y="1767551"/>
                  </a:lnTo>
                  <a:lnTo>
                    <a:pt x="97222" y="1718999"/>
                  </a:lnTo>
                  <a:lnTo>
                    <a:pt x="78825" y="1672951"/>
                  </a:lnTo>
                  <a:lnTo>
                    <a:pt x="62340" y="1626360"/>
                  </a:lnTo>
                  <a:lnTo>
                    <a:pt x="47775" y="1579255"/>
                  </a:lnTo>
                  <a:lnTo>
                    <a:pt x="35133" y="1531661"/>
                  </a:lnTo>
                  <a:lnTo>
                    <a:pt x="24421" y="1483607"/>
                  </a:lnTo>
                  <a:lnTo>
                    <a:pt x="15644" y="1435117"/>
                  </a:lnTo>
                  <a:lnTo>
                    <a:pt x="8808" y="1386220"/>
                  </a:lnTo>
                  <a:lnTo>
                    <a:pt x="3918" y="1336943"/>
                  </a:lnTo>
                  <a:lnTo>
                    <a:pt x="980" y="1287311"/>
                  </a:lnTo>
                  <a:lnTo>
                    <a:pt x="0" y="1237352"/>
                  </a:lnTo>
                  <a:lnTo>
                    <a:pt x="980" y="1187397"/>
                  </a:lnTo>
                  <a:lnTo>
                    <a:pt x="3918" y="1137768"/>
                  </a:lnTo>
                  <a:lnTo>
                    <a:pt x="8808" y="1088492"/>
                  </a:lnTo>
                  <a:lnTo>
                    <a:pt x="15644" y="1039595"/>
                  </a:lnTo>
                  <a:lnTo>
                    <a:pt x="24421" y="991106"/>
                  </a:lnTo>
                  <a:lnTo>
                    <a:pt x="35133" y="943052"/>
                  </a:lnTo>
                  <a:lnTo>
                    <a:pt x="47775" y="895459"/>
                  </a:lnTo>
                  <a:lnTo>
                    <a:pt x="62340" y="848355"/>
                  </a:lnTo>
                  <a:lnTo>
                    <a:pt x="78825" y="801768"/>
                  </a:lnTo>
                  <a:lnTo>
                    <a:pt x="97222" y="755724"/>
                  </a:lnTo>
                  <a:lnTo>
                    <a:pt x="118986" y="707171"/>
                  </a:lnTo>
                  <a:lnTo>
                    <a:pt x="142722" y="659759"/>
                  </a:lnTo>
                  <a:lnTo>
                    <a:pt x="168410" y="613520"/>
                  </a:lnTo>
                  <a:lnTo>
                    <a:pt x="196027" y="568484"/>
                  </a:lnTo>
                  <a:lnTo>
                    <a:pt x="225555" y="524682"/>
                  </a:lnTo>
                  <a:lnTo>
                    <a:pt x="256973" y="482143"/>
                  </a:lnTo>
                  <a:lnTo>
                    <a:pt x="290260" y="440898"/>
                  </a:lnTo>
                  <a:lnTo>
                    <a:pt x="325396" y="400978"/>
                  </a:lnTo>
                  <a:lnTo>
                    <a:pt x="362361" y="362413"/>
                  </a:lnTo>
                  <a:lnTo>
                    <a:pt x="400921" y="325443"/>
                  </a:lnTo>
                  <a:lnTo>
                    <a:pt x="440834" y="290302"/>
                  </a:lnTo>
                  <a:lnTo>
                    <a:pt x="482071" y="257011"/>
                  </a:lnTo>
                  <a:lnTo>
                    <a:pt x="524601" y="225589"/>
                  </a:lnTo>
                  <a:lnTo>
                    <a:pt x="568395" y="196058"/>
                  </a:lnTo>
                  <a:lnTo>
                    <a:pt x="613421" y="168438"/>
                  </a:lnTo>
                  <a:lnTo>
                    <a:pt x="659651" y="142750"/>
                  </a:lnTo>
                  <a:lnTo>
                    <a:pt x="707053" y="119014"/>
                  </a:lnTo>
                  <a:lnTo>
                    <a:pt x="755598" y="97250"/>
                  </a:lnTo>
                  <a:lnTo>
                    <a:pt x="801639" y="78846"/>
                  </a:lnTo>
                  <a:lnTo>
                    <a:pt x="848223" y="62356"/>
                  </a:lnTo>
                  <a:lnTo>
                    <a:pt x="895321" y="47786"/>
                  </a:lnTo>
                  <a:lnTo>
                    <a:pt x="942908" y="35141"/>
                  </a:lnTo>
                  <a:lnTo>
                    <a:pt x="990955" y="24426"/>
                  </a:lnTo>
                  <a:lnTo>
                    <a:pt x="1039438" y="15647"/>
                  </a:lnTo>
                  <a:lnTo>
                    <a:pt x="1088327" y="8809"/>
                  </a:lnTo>
                  <a:lnTo>
                    <a:pt x="1137598" y="3919"/>
                  </a:lnTo>
                  <a:lnTo>
                    <a:pt x="1187222" y="980"/>
                  </a:lnTo>
                  <a:lnTo>
                    <a:pt x="1237173" y="0"/>
                  </a:lnTo>
                  <a:lnTo>
                    <a:pt x="1287121" y="980"/>
                  </a:lnTo>
                  <a:lnTo>
                    <a:pt x="1336743" y="3919"/>
                  </a:lnTo>
                  <a:lnTo>
                    <a:pt x="1386012" y="8809"/>
                  </a:lnTo>
                  <a:lnTo>
                    <a:pt x="1434901" y="15647"/>
                  </a:lnTo>
                  <a:lnTo>
                    <a:pt x="1483383" y="24426"/>
                  </a:lnTo>
                  <a:lnTo>
                    <a:pt x="1531430" y="35141"/>
                  </a:lnTo>
                  <a:lnTo>
                    <a:pt x="1579016" y="47786"/>
                  </a:lnTo>
                  <a:lnTo>
                    <a:pt x="1626113" y="62356"/>
                  </a:lnTo>
                  <a:lnTo>
                    <a:pt x="1672693" y="78846"/>
                  </a:lnTo>
                  <a:lnTo>
                    <a:pt x="1718730" y="97250"/>
                  </a:lnTo>
                  <a:lnTo>
                    <a:pt x="1767276" y="119014"/>
                  </a:lnTo>
                  <a:lnTo>
                    <a:pt x="1814680" y="142750"/>
                  </a:lnTo>
                  <a:lnTo>
                    <a:pt x="1860911" y="168438"/>
                  </a:lnTo>
                  <a:lnTo>
                    <a:pt x="1905941" y="196058"/>
                  </a:lnTo>
                  <a:lnTo>
                    <a:pt x="1949737" y="225589"/>
                  </a:lnTo>
                  <a:lnTo>
                    <a:pt x="1992270" y="257011"/>
                  </a:lnTo>
                  <a:lnTo>
                    <a:pt x="2033509" y="290302"/>
                  </a:lnTo>
                  <a:lnTo>
                    <a:pt x="2073424" y="325443"/>
                  </a:lnTo>
                  <a:lnTo>
                    <a:pt x="2111983" y="362413"/>
                  </a:lnTo>
                  <a:lnTo>
                    <a:pt x="2148947" y="400978"/>
                  </a:lnTo>
                  <a:lnTo>
                    <a:pt x="2184082" y="440898"/>
                  </a:lnTo>
                  <a:lnTo>
                    <a:pt x="2217367" y="482143"/>
                  </a:lnTo>
                  <a:lnTo>
                    <a:pt x="2248782" y="524682"/>
                  </a:lnTo>
                  <a:lnTo>
                    <a:pt x="2278307" y="568484"/>
                  </a:lnTo>
                  <a:lnTo>
                    <a:pt x="2305923" y="613520"/>
                  </a:lnTo>
                  <a:lnTo>
                    <a:pt x="2331608" y="659759"/>
                  </a:lnTo>
                  <a:lnTo>
                    <a:pt x="2355343" y="707171"/>
                  </a:lnTo>
                  <a:lnTo>
                    <a:pt x="2377107" y="755724"/>
                  </a:lnTo>
                  <a:lnTo>
                    <a:pt x="2395508" y="801768"/>
                  </a:lnTo>
                  <a:lnTo>
                    <a:pt x="2411996" y="848355"/>
                  </a:lnTo>
                  <a:lnTo>
                    <a:pt x="2426564" y="895459"/>
                  </a:lnTo>
                  <a:lnTo>
                    <a:pt x="2439207" y="943052"/>
                  </a:lnTo>
                  <a:lnTo>
                    <a:pt x="2449920" y="991106"/>
                  </a:lnTo>
                  <a:lnTo>
                    <a:pt x="2458698" y="1039595"/>
                  </a:lnTo>
                  <a:lnTo>
                    <a:pt x="2465535" y="1088492"/>
                  </a:lnTo>
                  <a:lnTo>
                    <a:pt x="2470425" y="1137768"/>
                  </a:lnTo>
                  <a:lnTo>
                    <a:pt x="2473363" y="1187397"/>
                  </a:lnTo>
                  <a:lnTo>
                    <a:pt x="2474343" y="1237352"/>
                  </a:lnTo>
                  <a:lnTo>
                    <a:pt x="2473363" y="1287311"/>
                  </a:lnTo>
                  <a:lnTo>
                    <a:pt x="2470425" y="1336943"/>
                  </a:lnTo>
                  <a:lnTo>
                    <a:pt x="2465535" y="1386220"/>
                  </a:lnTo>
                  <a:lnTo>
                    <a:pt x="2458698" y="1435117"/>
                  </a:lnTo>
                  <a:lnTo>
                    <a:pt x="2449920" y="1483607"/>
                  </a:lnTo>
                  <a:lnTo>
                    <a:pt x="2439207" y="1531661"/>
                  </a:lnTo>
                  <a:lnTo>
                    <a:pt x="2426564" y="1579255"/>
                  </a:lnTo>
                  <a:lnTo>
                    <a:pt x="2411996" y="1626360"/>
                  </a:lnTo>
                  <a:lnTo>
                    <a:pt x="2395508" y="1672951"/>
                  </a:lnTo>
                  <a:lnTo>
                    <a:pt x="2377107" y="1718999"/>
                  </a:lnTo>
                  <a:lnTo>
                    <a:pt x="2355343" y="1767551"/>
                  </a:lnTo>
                  <a:lnTo>
                    <a:pt x="2331608" y="1814960"/>
                  </a:lnTo>
                  <a:lnTo>
                    <a:pt x="2305923" y="1861197"/>
                  </a:lnTo>
                  <a:lnTo>
                    <a:pt x="2278307" y="1906230"/>
                  </a:lnTo>
                  <a:lnTo>
                    <a:pt x="2248782" y="1950030"/>
                  </a:lnTo>
                  <a:lnTo>
                    <a:pt x="2217367" y="1992566"/>
                  </a:lnTo>
                  <a:lnTo>
                    <a:pt x="2184082" y="2033808"/>
                  </a:lnTo>
                  <a:lnTo>
                    <a:pt x="2148947" y="2073727"/>
                  </a:lnTo>
                  <a:lnTo>
                    <a:pt x="2111983" y="2112292"/>
                  </a:lnTo>
                  <a:lnTo>
                    <a:pt x="2073424" y="2149263"/>
                  </a:lnTo>
                  <a:lnTo>
                    <a:pt x="2033509" y="2184405"/>
                  </a:lnTo>
                  <a:lnTo>
                    <a:pt x="1992270" y="2217698"/>
                  </a:lnTo>
                  <a:lnTo>
                    <a:pt x="1949737" y="2249120"/>
                  </a:lnTo>
                  <a:lnTo>
                    <a:pt x="1905941" y="2278653"/>
                  </a:lnTo>
                  <a:lnTo>
                    <a:pt x="1860911" y="2306275"/>
                  </a:lnTo>
                  <a:lnTo>
                    <a:pt x="1814680" y="2331966"/>
                  </a:lnTo>
                  <a:lnTo>
                    <a:pt x="1767276" y="2355705"/>
                  </a:lnTo>
                  <a:lnTo>
                    <a:pt x="1718730" y="2377473"/>
                  </a:lnTo>
                  <a:lnTo>
                    <a:pt x="1672693" y="2395872"/>
                  </a:lnTo>
                  <a:lnTo>
                    <a:pt x="1626113" y="2412359"/>
                  </a:lnTo>
                  <a:lnTo>
                    <a:pt x="1579016" y="2426926"/>
                  </a:lnTo>
                  <a:lnTo>
                    <a:pt x="1531430" y="2439570"/>
                  </a:lnTo>
                  <a:lnTo>
                    <a:pt x="1483383" y="2450283"/>
                  </a:lnTo>
                  <a:lnTo>
                    <a:pt x="1434901" y="2459062"/>
                  </a:lnTo>
                  <a:lnTo>
                    <a:pt x="1386012" y="2465899"/>
                  </a:lnTo>
                  <a:lnTo>
                    <a:pt x="1336743" y="2470790"/>
                  </a:lnTo>
                  <a:lnTo>
                    <a:pt x="1287121" y="2473728"/>
                  </a:lnTo>
                  <a:lnTo>
                    <a:pt x="1237173" y="2474709"/>
                  </a:lnTo>
                  <a:close/>
                </a:path>
              </a:pathLst>
            </a:custGeom>
            <a:solidFill>
              <a:srgbClr val="527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9">
              <a:extLst>
                <a:ext uri="{FF2B5EF4-FFF2-40B4-BE49-F238E27FC236}">
                  <a16:creationId xmlns:a16="http://schemas.microsoft.com/office/drawing/2014/main" id="{4B8DD211-F1E9-4CB7-97B4-E3AD2C81D488}"/>
                </a:ext>
              </a:extLst>
            </p:cNvPr>
            <p:cNvSpPr/>
            <p:nvPr/>
          </p:nvSpPr>
          <p:spPr>
            <a:xfrm>
              <a:off x="5053338" y="8062640"/>
              <a:ext cx="1933575" cy="2308860"/>
            </a:xfrm>
            <a:custGeom>
              <a:avLst/>
              <a:gdLst/>
              <a:ahLst/>
              <a:cxnLst/>
              <a:rect l="l" t="t" r="r" b="b"/>
              <a:pathLst>
                <a:path w="1933575" h="2308859">
                  <a:moveTo>
                    <a:pt x="696238" y="2308827"/>
                  </a:moveTo>
                  <a:lnTo>
                    <a:pt x="646288" y="2307846"/>
                  </a:lnTo>
                  <a:lnTo>
                    <a:pt x="596664" y="2304907"/>
                  </a:lnTo>
                  <a:lnTo>
                    <a:pt x="547395" y="2300017"/>
                  </a:lnTo>
                  <a:lnTo>
                    <a:pt x="498506" y="2293179"/>
                  </a:lnTo>
                  <a:lnTo>
                    <a:pt x="450024" y="2284401"/>
                  </a:lnTo>
                  <a:lnTo>
                    <a:pt x="401978" y="2273687"/>
                  </a:lnTo>
                  <a:lnTo>
                    <a:pt x="354393" y="2261044"/>
                  </a:lnTo>
                  <a:lnTo>
                    <a:pt x="307298" y="2246476"/>
                  </a:lnTo>
                  <a:lnTo>
                    <a:pt x="260718" y="2229990"/>
                  </a:lnTo>
                  <a:lnTo>
                    <a:pt x="214681" y="2211591"/>
                  </a:lnTo>
                  <a:lnTo>
                    <a:pt x="169745" y="2191524"/>
                  </a:lnTo>
                  <a:lnTo>
                    <a:pt x="125784" y="2169767"/>
                  </a:lnTo>
                  <a:lnTo>
                    <a:pt x="82824" y="2146337"/>
                  </a:lnTo>
                  <a:lnTo>
                    <a:pt x="40887" y="2121253"/>
                  </a:lnTo>
                  <a:lnTo>
                    <a:pt x="0" y="2094533"/>
                  </a:lnTo>
                  <a:lnTo>
                    <a:pt x="33516" y="2113240"/>
                  </a:lnTo>
                  <a:lnTo>
                    <a:pt x="67653" y="2130925"/>
                  </a:lnTo>
                  <a:lnTo>
                    <a:pt x="102402" y="2147576"/>
                  </a:lnTo>
                  <a:lnTo>
                    <a:pt x="137751" y="2163183"/>
                  </a:lnTo>
                  <a:lnTo>
                    <a:pt x="183789" y="2181582"/>
                  </a:lnTo>
                  <a:lnTo>
                    <a:pt x="230369" y="2198068"/>
                  </a:lnTo>
                  <a:lnTo>
                    <a:pt x="277465" y="2212636"/>
                  </a:lnTo>
                  <a:lnTo>
                    <a:pt x="325049" y="2225279"/>
                  </a:lnTo>
                  <a:lnTo>
                    <a:pt x="373096" y="2235993"/>
                  </a:lnTo>
                  <a:lnTo>
                    <a:pt x="421577" y="2244771"/>
                  </a:lnTo>
                  <a:lnTo>
                    <a:pt x="470466" y="2251609"/>
                  </a:lnTo>
                  <a:lnTo>
                    <a:pt x="519736" y="2256499"/>
                  </a:lnTo>
                  <a:lnTo>
                    <a:pt x="569361" y="2259438"/>
                  </a:lnTo>
                  <a:lnTo>
                    <a:pt x="619312" y="2260419"/>
                  </a:lnTo>
                  <a:lnTo>
                    <a:pt x="669263" y="2259438"/>
                  </a:lnTo>
                  <a:lnTo>
                    <a:pt x="718887" y="2256499"/>
                  </a:lnTo>
                  <a:lnTo>
                    <a:pt x="768157" y="2251609"/>
                  </a:lnTo>
                  <a:lnTo>
                    <a:pt x="817046" y="2244771"/>
                  </a:lnTo>
                  <a:lnTo>
                    <a:pt x="865528" y="2235993"/>
                  </a:lnTo>
                  <a:lnTo>
                    <a:pt x="913574" y="2225279"/>
                  </a:lnTo>
                  <a:lnTo>
                    <a:pt x="961159" y="2212636"/>
                  </a:lnTo>
                  <a:lnTo>
                    <a:pt x="1008255" y="2198068"/>
                  </a:lnTo>
                  <a:lnTo>
                    <a:pt x="1054835" y="2181582"/>
                  </a:lnTo>
                  <a:lnTo>
                    <a:pt x="1100873" y="2163183"/>
                  </a:lnTo>
                  <a:lnTo>
                    <a:pt x="1149418" y="2141415"/>
                  </a:lnTo>
                  <a:lnTo>
                    <a:pt x="1196821" y="2117675"/>
                  </a:lnTo>
                  <a:lnTo>
                    <a:pt x="1243053" y="2091984"/>
                  </a:lnTo>
                  <a:lnTo>
                    <a:pt x="1288082" y="2064362"/>
                  </a:lnTo>
                  <a:lnTo>
                    <a:pt x="1331877" y="2034830"/>
                  </a:lnTo>
                  <a:lnTo>
                    <a:pt x="1374410" y="2003407"/>
                  </a:lnTo>
                  <a:lnTo>
                    <a:pt x="1415648" y="1970115"/>
                  </a:lnTo>
                  <a:lnTo>
                    <a:pt x="1455562" y="1934973"/>
                  </a:lnTo>
                  <a:lnTo>
                    <a:pt x="1494122" y="1898001"/>
                  </a:lnTo>
                  <a:lnTo>
                    <a:pt x="1531086" y="1859437"/>
                  </a:lnTo>
                  <a:lnTo>
                    <a:pt x="1566222" y="1819518"/>
                  </a:lnTo>
                  <a:lnTo>
                    <a:pt x="1599509" y="1778275"/>
                  </a:lnTo>
                  <a:lnTo>
                    <a:pt x="1630926" y="1735739"/>
                  </a:lnTo>
                  <a:lnTo>
                    <a:pt x="1660452" y="1691939"/>
                  </a:lnTo>
                  <a:lnTo>
                    <a:pt x="1688068" y="1646906"/>
                  </a:lnTo>
                  <a:lnTo>
                    <a:pt x="1713753" y="1600670"/>
                  </a:lnTo>
                  <a:lnTo>
                    <a:pt x="1737485" y="1553261"/>
                  </a:lnTo>
                  <a:lnTo>
                    <a:pt x="1759246" y="1504709"/>
                  </a:lnTo>
                  <a:lnTo>
                    <a:pt x="1777647" y="1458660"/>
                  </a:lnTo>
                  <a:lnTo>
                    <a:pt x="1794135" y="1412070"/>
                  </a:lnTo>
                  <a:lnTo>
                    <a:pt x="1808703" y="1364965"/>
                  </a:lnTo>
                  <a:lnTo>
                    <a:pt x="1821347" y="1317371"/>
                  </a:lnTo>
                  <a:lnTo>
                    <a:pt x="1832061" y="1269316"/>
                  </a:lnTo>
                  <a:lnTo>
                    <a:pt x="1840839" y="1220827"/>
                  </a:lnTo>
                  <a:lnTo>
                    <a:pt x="1847676" y="1171930"/>
                  </a:lnTo>
                  <a:lnTo>
                    <a:pt x="1852567" y="1122652"/>
                  </a:lnTo>
                  <a:lnTo>
                    <a:pt x="1855505" y="1073021"/>
                  </a:lnTo>
                  <a:lnTo>
                    <a:pt x="1856485" y="1023062"/>
                  </a:lnTo>
                  <a:lnTo>
                    <a:pt x="1855505" y="973107"/>
                  </a:lnTo>
                  <a:lnTo>
                    <a:pt x="1852567" y="923478"/>
                  </a:lnTo>
                  <a:lnTo>
                    <a:pt x="1847676" y="874201"/>
                  </a:lnTo>
                  <a:lnTo>
                    <a:pt x="1840839" y="825305"/>
                  </a:lnTo>
                  <a:lnTo>
                    <a:pt x="1832061" y="776816"/>
                  </a:lnTo>
                  <a:lnTo>
                    <a:pt x="1821347" y="728761"/>
                  </a:lnTo>
                  <a:lnTo>
                    <a:pt x="1808703" y="681169"/>
                  </a:lnTo>
                  <a:lnTo>
                    <a:pt x="1794135" y="634065"/>
                  </a:lnTo>
                  <a:lnTo>
                    <a:pt x="1777647" y="587478"/>
                  </a:lnTo>
                  <a:lnTo>
                    <a:pt x="1759246" y="541434"/>
                  </a:lnTo>
                  <a:lnTo>
                    <a:pt x="1737485" y="492880"/>
                  </a:lnTo>
                  <a:lnTo>
                    <a:pt x="1713753" y="445469"/>
                  </a:lnTo>
                  <a:lnTo>
                    <a:pt x="1688068" y="399230"/>
                  </a:lnTo>
                  <a:lnTo>
                    <a:pt x="1660452" y="354195"/>
                  </a:lnTo>
                  <a:lnTo>
                    <a:pt x="1630926" y="310394"/>
                  </a:lnTo>
                  <a:lnTo>
                    <a:pt x="1599509" y="267857"/>
                  </a:lnTo>
                  <a:lnTo>
                    <a:pt x="1566222" y="226615"/>
                  </a:lnTo>
                  <a:lnTo>
                    <a:pt x="1531086" y="186698"/>
                  </a:lnTo>
                  <a:lnTo>
                    <a:pt x="1494122" y="148137"/>
                  </a:lnTo>
                  <a:lnTo>
                    <a:pt x="1460449" y="115683"/>
                  </a:lnTo>
                  <a:lnTo>
                    <a:pt x="1425735" y="84629"/>
                  </a:lnTo>
                  <a:lnTo>
                    <a:pt x="1390000" y="54989"/>
                  </a:lnTo>
                  <a:lnTo>
                    <a:pt x="1353266" y="26775"/>
                  </a:lnTo>
                  <a:lnTo>
                    <a:pt x="1315551" y="0"/>
                  </a:lnTo>
                  <a:lnTo>
                    <a:pt x="1361421" y="27893"/>
                  </a:lnTo>
                  <a:lnTo>
                    <a:pt x="1406019" y="57760"/>
                  </a:lnTo>
                  <a:lnTo>
                    <a:pt x="1449313" y="89578"/>
                  </a:lnTo>
                  <a:lnTo>
                    <a:pt x="1491271" y="123326"/>
                  </a:lnTo>
                  <a:lnTo>
                    <a:pt x="1531862" y="158984"/>
                  </a:lnTo>
                  <a:lnTo>
                    <a:pt x="1571052" y="196531"/>
                  </a:lnTo>
                  <a:lnTo>
                    <a:pt x="1608017" y="235096"/>
                  </a:lnTo>
                  <a:lnTo>
                    <a:pt x="1643153" y="275016"/>
                  </a:lnTo>
                  <a:lnTo>
                    <a:pt x="1676440" y="316261"/>
                  </a:lnTo>
                  <a:lnTo>
                    <a:pt x="1707857" y="358800"/>
                  </a:lnTo>
                  <a:lnTo>
                    <a:pt x="1737385" y="402602"/>
                  </a:lnTo>
                  <a:lnTo>
                    <a:pt x="1765003" y="447638"/>
                  </a:lnTo>
                  <a:lnTo>
                    <a:pt x="1790690" y="493877"/>
                  </a:lnTo>
                  <a:lnTo>
                    <a:pt x="1814426" y="541288"/>
                  </a:lnTo>
                  <a:lnTo>
                    <a:pt x="1836191" y="589842"/>
                  </a:lnTo>
                  <a:lnTo>
                    <a:pt x="1854588" y="635886"/>
                  </a:lnTo>
                  <a:lnTo>
                    <a:pt x="1871072" y="682473"/>
                  </a:lnTo>
                  <a:lnTo>
                    <a:pt x="1885638" y="729577"/>
                  </a:lnTo>
                  <a:lnTo>
                    <a:pt x="1898279" y="777169"/>
                  </a:lnTo>
                  <a:lnTo>
                    <a:pt x="1908991" y="825224"/>
                  </a:lnTo>
                  <a:lnTo>
                    <a:pt x="1917768" y="873713"/>
                  </a:lnTo>
                  <a:lnTo>
                    <a:pt x="1924604" y="922609"/>
                  </a:lnTo>
                  <a:lnTo>
                    <a:pt x="1929494" y="971886"/>
                  </a:lnTo>
                  <a:lnTo>
                    <a:pt x="1932431" y="1021515"/>
                  </a:lnTo>
                  <a:lnTo>
                    <a:pt x="1933412" y="1071470"/>
                  </a:lnTo>
                  <a:lnTo>
                    <a:pt x="1932431" y="1121429"/>
                  </a:lnTo>
                  <a:lnTo>
                    <a:pt x="1929494" y="1171060"/>
                  </a:lnTo>
                  <a:lnTo>
                    <a:pt x="1924604" y="1220338"/>
                  </a:lnTo>
                  <a:lnTo>
                    <a:pt x="1917768" y="1269235"/>
                  </a:lnTo>
                  <a:lnTo>
                    <a:pt x="1908991" y="1317724"/>
                  </a:lnTo>
                  <a:lnTo>
                    <a:pt x="1898279" y="1365779"/>
                  </a:lnTo>
                  <a:lnTo>
                    <a:pt x="1885638" y="1413373"/>
                  </a:lnTo>
                  <a:lnTo>
                    <a:pt x="1871072" y="1460478"/>
                  </a:lnTo>
                  <a:lnTo>
                    <a:pt x="1854588" y="1507069"/>
                  </a:lnTo>
                  <a:lnTo>
                    <a:pt x="1836191" y="1553117"/>
                  </a:lnTo>
                  <a:lnTo>
                    <a:pt x="1814426" y="1601669"/>
                  </a:lnTo>
                  <a:lnTo>
                    <a:pt x="1790690" y="1649078"/>
                  </a:lnTo>
                  <a:lnTo>
                    <a:pt x="1765003" y="1695314"/>
                  </a:lnTo>
                  <a:lnTo>
                    <a:pt x="1737385" y="1740348"/>
                  </a:lnTo>
                  <a:lnTo>
                    <a:pt x="1707857" y="1784147"/>
                  </a:lnTo>
                  <a:lnTo>
                    <a:pt x="1676440" y="1826684"/>
                  </a:lnTo>
                  <a:lnTo>
                    <a:pt x="1643153" y="1867926"/>
                  </a:lnTo>
                  <a:lnTo>
                    <a:pt x="1608017" y="1907845"/>
                  </a:lnTo>
                  <a:lnTo>
                    <a:pt x="1571052" y="1946410"/>
                  </a:lnTo>
                  <a:lnTo>
                    <a:pt x="1532492" y="1983381"/>
                  </a:lnTo>
                  <a:lnTo>
                    <a:pt x="1492577" y="2018523"/>
                  </a:lnTo>
                  <a:lnTo>
                    <a:pt x="1451338" y="2051815"/>
                  </a:lnTo>
                  <a:lnTo>
                    <a:pt x="1408806" y="2083238"/>
                  </a:lnTo>
                  <a:lnTo>
                    <a:pt x="1365011" y="2112771"/>
                  </a:lnTo>
                  <a:lnTo>
                    <a:pt x="1319984" y="2140392"/>
                  </a:lnTo>
                  <a:lnTo>
                    <a:pt x="1273755" y="2166083"/>
                  </a:lnTo>
                  <a:lnTo>
                    <a:pt x="1226355" y="2189823"/>
                  </a:lnTo>
                  <a:lnTo>
                    <a:pt x="1177814" y="2211591"/>
                  </a:lnTo>
                  <a:lnTo>
                    <a:pt x="1131772" y="2229990"/>
                  </a:lnTo>
                  <a:lnTo>
                    <a:pt x="1085189" y="2246476"/>
                  </a:lnTo>
                  <a:lnTo>
                    <a:pt x="1038090" y="2261044"/>
                  </a:lnTo>
                  <a:lnTo>
                    <a:pt x="990504" y="2273687"/>
                  </a:lnTo>
                  <a:lnTo>
                    <a:pt x="942456" y="2284401"/>
                  </a:lnTo>
                  <a:lnTo>
                    <a:pt x="893974" y="2293179"/>
                  </a:lnTo>
                  <a:lnTo>
                    <a:pt x="845084" y="2300017"/>
                  </a:lnTo>
                  <a:lnTo>
                    <a:pt x="795814" y="2304907"/>
                  </a:lnTo>
                  <a:lnTo>
                    <a:pt x="746190" y="2307846"/>
                  </a:lnTo>
                  <a:lnTo>
                    <a:pt x="696238" y="2308827"/>
                  </a:lnTo>
                  <a:close/>
                </a:path>
              </a:pathLst>
            </a:custGeom>
            <a:solidFill>
              <a:srgbClr val="004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>
              <a:extLst>
                <a:ext uri="{FF2B5EF4-FFF2-40B4-BE49-F238E27FC236}">
                  <a16:creationId xmlns:a16="http://schemas.microsoft.com/office/drawing/2014/main" id="{D27815AF-87AE-4641-A7D7-7C0699822D07}"/>
                </a:ext>
              </a:extLst>
            </p:cNvPr>
            <p:cNvSpPr/>
            <p:nvPr/>
          </p:nvSpPr>
          <p:spPr>
            <a:xfrm>
              <a:off x="5589575" y="7618486"/>
              <a:ext cx="324485" cy="415290"/>
            </a:xfrm>
            <a:custGeom>
              <a:avLst/>
              <a:gdLst/>
              <a:ahLst/>
              <a:cxnLst/>
              <a:rect l="l" t="t" r="r" b="b"/>
              <a:pathLst>
                <a:path w="324485" h="415290">
                  <a:moveTo>
                    <a:pt x="275881" y="415141"/>
                  </a:moveTo>
                  <a:lnTo>
                    <a:pt x="257205" y="411346"/>
                  </a:lnTo>
                  <a:lnTo>
                    <a:pt x="241912" y="401012"/>
                  </a:lnTo>
                  <a:lnTo>
                    <a:pt x="231579" y="385718"/>
                  </a:lnTo>
                  <a:lnTo>
                    <a:pt x="227784" y="367041"/>
                  </a:lnTo>
                  <a:lnTo>
                    <a:pt x="227784" y="283504"/>
                  </a:lnTo>
                  <a:lnTo>
                    <a:pt x="210072" y="283504"/>
                  </a:lnTo>
                  <a:lnTo>
                    <a:pt x="210072" y="367041"/>
                  </a:lnTo>
                  <a:lnTo>
                    <a:pt x="206278" y="385718"/>
                  </a:lnTo>
                  <a:lnTo>
                    <a:pt x="195946" y="401012"/>
                  </a:lnTo>
                  <a:lnTo>
                    <a:pt x="180658" y="411346"/>
                  </a:lnTo>
                  <a:lnTo>
                    <a:pt x="161991" y="415141"/>
                  </a:lnTo>
                  <a:lnTo>
                    <a:pt x="143315" y="411346"/>
                  </a:lnTo>
                  <a:lnTo>
                    <a:pt x="128022" y="401012"/>
                  </a:lnTo>
                  <a:lnTo>
                    <a:pt x="117689" y="385718"/>
                  </a:lnTo>
                  <a:lnTo>
                    <a:pt x="113894" y="367041"/>
                  </a:lnTo>
                  <a:lnTo>
                    <a:pt x="113894" y="283504"/>
                  </a:lnTo>
                  <a:lnTo>
                    <a:pt x="96178" y="283504"/>
                  </a:lnTo>
                  <a:lnTo>
                    <a:pt x="96178" y="367041"/>
                  </a:lnTo>
                  <a:lnTo>
                    <a:pt x="66757" y="411346"/>
                  </a:lnTo>
                  <a:lnTo>
                    <a:pt x="48081" y="415141"/>
                  </a:lnTo>
                  <a:lnTo>
                    <a:pt x="29414" y="411346"/>
                  </a:lnTo>
                  <a:lnTo>
                    <a:pt x="14125" y="401012"/>
                  </a:lnTo>
                  <a:lnTo>
                    <a:pt x="3794" y="385718"/>
                  </a:lnTo>
                  <a:lnTo>
                    <a:pt x="0" y="367041"/>
                  </a:lnTo>
                  <a:lnTo>
                    <a:pt x="0" y="50626"/>
                  </a:lnTo>
                  <a:lnTo>
                    <a:pt x="12729" y="30917"/>
                  </a:lnTo>
                  <a:lnTo>
                    <a:pt x="47444" y="14825"/>
                  </a:lnTo>
                  <a:lnTo>
                    <a:pt x="98935" y="3977"/>
                  </a:lnTo>
                  <a:lnTo>
                    <a:pt x="161991" y="0"/>
                  </a:lnTo>
                  <a:lnTo>
                    <a:pt x="225036" y="3977"/>
                  </a:lnTo>
                  <a:lnTo>
                    <a:pt x="276521" y="14825"/>
                  </a:lnTo>
                  <a:lnTo>
                    <a:pt x="311234" y="30917"/>
                  </a:lnTo>
                  <a:lnTo>
                    <a:pt x="323963" y="50626"/>
                  </a:lnTo>
                  <a:lnTo>
                    <a:pt x="323963" y="367041"/>
                  </a:lnTo>
                  <a:lnTo>
                    <a:pt x="320170" y="385718"/>
                  </a:lnTo>
                  <a:lnTo>
                    <a:pt x="309843" y="401012"/>
                  </a:lnTo>
                  <a:lnTo>
                    <a:pt x="294555" y="411346"/>
                  </a:lnTo>
                  <a:lnTo>
                    <a:pt x="275881" y="415141"/>
                  </a:lnTo>
                  <a:close/>
                </a:path>
              </a:pathLst>
            </a:custGeom>
            <a:solidFill>
              <a:srgbClr val="F693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">
              <a:extLst>
                <a:ext uri="{FF2B5EF4-FFF2-40B4-BE49-F238E27FC236}">
                  <a16:creationId xmlns:a16="http://schemas.microsoft.com/office/drawing/2014/main" id="{F79553A3-8374-48A7-8A7F-72C92F6A3FE5}"/>
                </a:ext>
              </a:extLst>
            </p:cNvPr>
            <p:cNvSpPr/>
            <p:nvPr/>
          </p:nvSpPr>
          <p:spPr>
            <a:xfrm>
              <a:off x="5706384" y="7387475"/>
              <a:ext cx="90805" cy="280035"/>
            </a:xfrm>
            <a:custGeom>
              <a:avLst/>
              <a:gdLst/>
              <a:ahLst/>
              <a:cxnLst/>
              <a:rect l="l" t="t" r="r" b="b"/>
              <a:pathLst>
                <a:path w="90804" h="280034">
                  <a:moveTo>
                    <a:pt x="12941" y="279978"/>
                  </a:moveTo>
                  <a:lnTo>
                    <a:pt x="5712" y="239500"/>
                  </a:lnTo>
                  <a:lnTo>
                    <a:pt x="1141" y="189792"/>
                  </a:lnTo>
                  <a:lnTo>
                    <a:pt x="0" y="136490"/>
                  </a:lnTo>
                  <a:lnTo>
                    <a:pt x="3061" y="85226"/>
                  </a:lnTo>
                  <a:lnTo>
                    <a:pt x="11096" y="41633"/>
                  </a:lnTo>
                  <a:lnTo>
                    <a:pt x="24879" y="11347"/>
                  </a:lnTo>
                  <a:lnTo>
                    <a:pt x="45181" y="0"/>
                  </a:lnTo>
                  <a:lnTo>
                    <a:pt x="65477" y="11347"/>
                  </a:lnTo>
                  <a:lnTo>
                    <a:pt x="79256" y="41633"/>
                  </a:lnTo>
                  <a:lnTo>
                    <a:pt x="87291" y="85226"/>
                  </a:lnTo>
                  <a:lnTo>
                    <a:pt x="90351" y="136490"/>
                  </a:lnTo>
                  <a:lnTo>
                    <a:pt x="89209" y="189792"/>
                  </a:lnTo>
                  <a:lnTo>
                    <a:pt x="84636" y="239500"/>
                  </a:lnTo>
                  <a:lnTo>
                    <a:pt x="77402" y="279978"/>
                  </a:lnTo>
                  <a:lnTo>
                    <a:pt x="12941" y="279978"/>
                  </a:lnTo>
                  <a:close/>
                </a:path>
              </a:pathLst>
            </a:custGeom>
            <a:ln w="26365">
              <a:solidFill>
                <a:srgbClr val="4D4D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2">
              <a:extLst>
                <a:ext uri="{FF2B5EF4-FFF2-40B4-BE49-F238E27FC236}">
                  <a16:creationId xmlns:a16="http://schemas.microsoft.com/office/drawing/2014/main" id="{CF2224BE-564B-4365-B48F-1B657DE9EE80}"/>
                </a:ext>
              </a:extLst>
            </p:cNvPr>
            <p:cNvSpPr/>
            <p:nvPr/>
          </p:nvSpPr>
          <p:spPr>
            <a:xfrm>
              <a:off x="4768424" y="8127746"/>
              <a:ext cx="591185" cy="591185"/>
            </a:xfrm>
            <a:custGeom>
              <a:avLst/>
              <a:gdLst/>
              <a:ahLst/>
              <a:cxnLst/>
              <a:rect l="l" t="t" r="r" b="b"/>
              <a:pathLst>
                <a:path w="591185" h="591184">
                  <a:moveTo>
                    <a:pt x="42552" y="591144"/>
                  </a:moveTo>
                  <a:lnTo>
                    <a:pt x="17963" y="586204"/>
                  </a:lnTo>
                  <a:lnTo>
                    <a:pt x="5748" y="569886"/>
                  </a:lnTo>
                  <a:lnTo>
                    <a:pt x="0" y="543546"/>
                  </a:lnTo>
                  <a:lnTo>
                    <a:pt x="596" y="508851"/>
                  </a:lnTo>
                  <a:lnTo>
                    <a:pt x="7413" y="467469"/>
                  </a:lnTo>
                  <a:lnTo>
                    <a:pt x="20330" y="421066"/>
                  </a:lnTo>
                  <a:lnTo>
                    <a:pt x="39222" y="371310"/>
                  </a:lnTo>
                  <a:lnTo>
                    <a:pt x="63968" y="319869"/>
                  </a:lnTo>
                  <a:lnTo>
                    <a:pt x="94443" y="268410"/>
                  </a:lnTo>
                  <a:lnTo>
                    <a:pt x="130527" y="218599"/>
                  </a:lnTo>
                  <a:lnTo>
                    <a:pt x="172095" y="172106"/>
                  </a:lnTo>
                  <a:lnTo>
                    <a:pt x="218598" y="130515"/>
                  </a:lnTo>
                  <a:lnTo>
                    <a:pt x="268414" y="94420"/>
                  </a:lnTo>
                  <a:lnTo>
                    <a:pt x="319874" y="63941"/>
                  </a:lnTo>
                  <a:lnTo>
                    <a:pt x="371313" y="39198"/>
                  </a:lnTo>
                  <a:lnTo>
                    <a:pt x="421063" y="20312"/>
                  </a:lnTo>
                  <a:lnTo>
                    <a:pt x="467457" y="7403"/>
                  </a:lnTo>
                  <a:lnTo>
                    <a:pt x="508828" y="592"/>
                  </a:lnTo>
                  <a:lnTo>
                    <a:pt x="543509" y="0"/>
                  </a:lnTo>
                  <a:lnTo>
                    <a:pt x="569833" y="5746"/>
                  </a:lnTo>
                  <a:lnTo>
                    <a:pt x="586133" y="17951"/>
                  </a:lnTo>
                  <a:lnTo>
                    <a:pt x="591100" y="41991"/>
                  </a:lnTo>
                  <a:lnTo>
                    <a:pt x="581404" y="74328"/>
                  </a:lnTo>
                  <a:lnTo>
                    <a:pt x="560026" y="112773"/>
                  </a:lnTo>
                  <a:lnTo>
                    <a:pt x="529947" y="155136"/>
                  </a:lnTo>
                  <a:lnTo>
                    <a:pt x="494146" y="199229"/>
                  </a:lnTo>
                  <a:lnTo>
                    <a:pt x="455605" y="242862"/>
                  </a:lnTo>
                  <a:lnTo>
                    <a:pt x="417305" y="283846"/>
                  </a:lnTo>
                  <a:lnTo>
                    <a:pt x="382226" y="319991"/>
                  </a:lnTo>
                  <a:lnTo>
                    <a:pt x="353349" y="349107"/>
                  </a:lnTo>
                  <a:lnTo>
                    <a:pt x="325023" y="377395"/>
                  </a:lnTo>
                  <a:lnTo>
                    <a:pt x="289059" y="412531"/>
                  </a:lnTo>
                  <a:lnTo>
                    <a:pt x="247771" y="451374"/>
                  </a:lnTo>
                  <a:lnTo>
                    <a:pt x="203477" y="490778"/>
                  </a:lnTo>
                  <a:lnTo>
                    <a:pt x="158492" y="527601"/>
                  </a:lnTo>
                  <a:lnTo>
                    <a:pt x="115133" y="558699"/>
                  </a:lnTo>
                  <a:lnTo>
                    <a:pt x="75714" y="580927"/>
                  </a:lnTo>
                  <a:lnTo>
                    <a:pt x="42552" y="591144"/>
                  </a:lnTo>
                  <a:close/>
                </a:path>
              </a:pathLst>
            </a:custGeom>
            <a:solidFill>
              <a:srgbClr val="37B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3">
              <a:extLst>
                <a:ext uri="{FF2B5EF4-FFF2-40B4-BE49-F238E27FC236}">
                  <a16:creationId xmlns:a16="http://schemas.microsoft.com/office/drawing/2014/main" id="{761DEF2E-EFDB-44A5-A8B9-9D05F42FFDB6}"/>
                </a:ext>
              </a:extLst>
            </p:cNvPr>
            <p:cNvSpPr/>
            <p:nvPr/>
          </p:nvSpPr>
          <p:spPr>
            <a:xfrm>
              <a:off x="5244155" y="8287664"/>
              <a:ext cx="909319" cy="1637030"/>
            </a:xfrm>
            <a:custGeom>
              <a:avLst/>
              <a:gdLst/>
              <a:ahLst/>
              <a:cxnLst/>
              <a:rect l="l" t="t" r="r" b="b"/>
              <a:pathLst>
                <a:path w="909320" h="1637029">
                  <a:moveTo>
                    <a:pt x="449310" y="588979"/>
                  </a:moveTo>
                  <a:lnTo>
                    <a:pt x="279127" y="574059"/>
                  </a:lnTo>
                  <a:lnTo>
                    <a:pt x="117489" y="499460"/>
                  </a:lnTo>
                  <a:lnTo>
                    <a:pt x="45571" y="454700"/>
                  </a:lnTo>
                  <a:lnTo>
                    <a:pt x="87235" y="402159"/>
                  </a:lnTo>
                  <a:lnTo>
                    <a:pt x="130062" y="353575"/>
                  </a:lnTo>
                  <a:lnTo>
                    <a:pt x="173845" y="308809"/>
                  </a:lnTo>
                  <a:lnTo>
                    <a:pt x="218380" y="267727"/>
                  </a:lnTo>
                  <a:lnTo>
                    <a:pt x="263462" y="230192"/>
                  </a:lnTo>
                  <a:lnTo>
                    <a:pt x="308886" y="196066"/>
                  </a:lnTo>
                  <a:lnTo>
                    <a:pt x="354446" y="165215"/>
                  </a:lnTo>
                  <a:lnTo>
                    <a:pt x="399938" y="137501"/>
                  </a:lnTo>
                  <a:lnTo>
                    <a:pt x="445157" y="112788"/>
                  </a:lnTo>
                  <a:lnTo>
                    <a:pt x="489897" y="90940"/>
                  </a:lnTo>
                  <a:lnTo>
                    <a:pt x="533954" y="71819"/>
                  </a:lnTo>
                  <a:lnTo>
                    <a:pt x="577122" y="55291"/>
                  </a:lnTo>
                  <a:lnTo>
                    <a:pt x="619196" y="41218"/>
                  </a:lnTo>
                  <a:lnTo>
                    <a:pt x="659971" y="29464"/>
                  </a:lnTo>
                  <a:lnTo>
                    <a:pt x="699243" y="19893"/>
                  </a:lnTo>
                  <a:lnTo>
                    <a:pt x="736805" y="12367"/>
                  </a:lnTo>
                  <a:lnTo>
                    <a:pt x="805984" y="2910"/>
                  </a:lnTo>
                  <a:lnTo>
                    <a:pt x="865865" y="0"/>
                  </a:lnTo>
                  <a:lnTo>
                    <a:pt x="891499" y="7104"/>
                  </a:lnTo>
                  <a:lnTo>
                    <a:pt x="900044" y="22735"/>
                  </a:lnTo>
                  <a:lnTo>
                    <a:pt x="891499" y="38365"/>
                  </a:lnTo>
                  <a:lnTo>
                    <a:pt x="865865" y="45470"/>
                  </a:lnTo>
                  <a:lnTo>
                    <a:pt x="850885" y="47443"/>
                  </a:lnTo>
                  <a:lnTo>
                    <a:pt x="829576" y="53679"/>
                  </a:lnTo>
                  <a:lnTo>
                    <a:pt x="773033" y="80835"/>
                  </a:lnTo>
                  <a:lnTo>
                    <a:pt x="740331" y="102702"/>
                  </a:lnTo>
                  <a:lnTo>
                    <a:pt x="706363" y="130726"/>
                  </a:lnTo>
                  <a:lnTo>
                    <a:pt x="672396" y="165381"/>
                  </a:lnTo>
                  <a:lnTo>
                    <a:pt x="639694" y="207141"/>
                  </a:lnTo>
                  <a:lnTo>
                    <a:pt x="609523" y="256479"/>
                  </a:lnTo>
                  <a:lnTo>
                    <a:pt x="583151" y="313869"/>
                  </a:lnTo>
                  <a:lnTo>
                    <a:pt x="561842" y="379785"/>
                  </a:lnTo>
                  <a:lnTo>
                    <a:pt x="546862" y="454700"/>
                  </a:lnTo>
                  <a:lnTo>
                    <a:pt x="449310" y="588979"/>
                  </a:lnTo>
                  <a:close/>
                </a:path>
                <a:path w="909320" h="1637029">
                  <a:moveTo>
                    <a:pt x="820293" y="1636922"/>
                  </a:moveTo>
                  <a:lnTo>
                    <a:pt x="780699" y="1634871"/>
                  </a:lnTo>
                  <a:lnTo>
                    <a:pt x="738151" y="1628938"/>
                  </a:lnTo>
                  <a:lnTo>
                    <a:pt x="693072" y="1619449"/>
                  </a:lnTo>
                  <a:lnTo>
                    <a:pt x="645882" y="1606733"/>
                  </a:lnTo>
                  <a:lnTo>
                    <a:pt x="597005" y="1591116"/>
                  </a:lnTo>
                  <a:lnTo>
                    <a:pt x="546862" y="1572927"/>
                  </a:lnTo>
                  <a:lnTo>
                    <a:pt x="495875" y="1552492"/>
                  </a:lnTo>
                  <a:lnTo>
                    <a:pt x="444466" y="1530139"/>
                  </a:lnTo>
                  <a:lnTo>
                    <a:pt x="393057" y="1506195"/>
                  </a:lnTo>
                  <a:lnTo>
                    <a:pt x="342070" y="1480989"/>
                  </a:lnTo>
                  <a:lnTo>
                    <a:pt x="291927" y="1454847"/>
                  </a:lnTo>
                  <a:lnTo>
                    <a:pt x="243049" y="1428096"/>
                  </a:lnTo>
                  <a:lnTo>
                    <a:pt x="195860" y="1401065"/>
                  </a:lnTo>
                  <a:lnTo>
                    <a:pt x="150780" y="1374081"/>
                  </a:lnTo>
                  <a:lnTo>
                    <a:pt x="108233" y="1347471"/>
                  </a:lnTo>
                  <a:lnTo>
                    <a:pt x="68639" y="1321563"/>
                  </a:lnTo>
                  <a:lnTo>
                    <a:pt x="32420" y="1296684"/>
                  </a:lnTo>
                  <a:lnTo>
                    <a:pt x="0" y="1273161"/>
                  </a:lnTo>
                  <a:lnTo>
                    <a:pt x="57676" y="1247584"/>
                  </a:lnTo>
                  <a:lnTo>
                    <a:pt x="187983" y="1204956"/>
                  </a:lnTo>
                  <a:lnTo>
                    <a:pt x="326835" y="1196431"/>
                  </a:lnTo>
                  <a:lnTo>
                    <a:pt x="410146" y="1273161"/>
                  </a:lnTo>
                  <a:lnTo>
                    <a:pt x="427816" y="1317631"/>
                  </a:lnTo>
                  <a:lnTo>
                    <a:pt x="456562" y="1359891"/>
                  </a:lnTo>
                  <a:lnTo>
                    <a:pt x="494169" y="1399625"/>
                  </a:lnTo>
                  <a:lnTo>
                    <a:pt x="538423" y="1436517"/>
                  </a:lnTo>
                  <a:lnTo>
                    <a:pt x="587107" y="1470251"/>
                  </a:lnTo>
                  <a:lnTo>
                    <a:pt x="638006" y="1500512"/>
                  </a:lnTo>
                  <a:lnTo>
                    <a:pt x="688905" y="1526983"/>
                  </a:lnTo>
                  <a:lnTo>
                    <a:pt x="737589" y="1549350"/>
                  </a:lnTo>
                  <a:lnTo>
                    <a:pt x="781842" y="1567296"/>
                  </a:lnTo>
                  <a:lnTo>
                    <a:pt x="819449" y="1580505"/>
                  </a:lnTo>
                  <a:lnTo>
                    <a:pt x="865865" y="1591452"/>
                  </a:lnTo>
                  <a:lnTo>
                    <a:pt x="891750" y="1596181"/>
                  </a:lnTo>
                  <a:lnTo>
                    <a:pt x="908885" y="1607457"/>
                  </a:lnTo>
                  <a:lnTo>
                    <a:pt x="908520" y="1620916"/>
                  </a:lnTo>
                  <a:lnTo>
                    <a:pt x="881906" y="1632193"/>
                  </a:lnTo>
                  <a:lnTo>
                    <a:pt x="820293" y="1636922"/>
                  </a:lnTo>
                  <a:close/>
                </a:path>
              </a:pathLst>
            </a:custGeom>
            <a:solidFill>
              <a:srgbClr val="FFAB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4">
              <a:extLst>
                <a:ext uri="{FF2B5EF4-FFF2-40B4-BE49-F238E27FC236}">
                  <a16:creationId xmlns:a16="http://schemas.microsoft.com/office/drawing/2014/main" id="{228DB468-C902-4FF8-91CA-47EB1A11642E}"/>
                </a:ext>
              </a:extLst>
            </p:cNvPr>
            <p:cNvSpPr/>
            <p:nvPr/>
          </p:nvSpPr>
          <p:spPr>
            <a:xfrm>
              <a:off x="4916057" y="8494780"/>
              <a:ext cx="1622425" cy="1223010"/>
            </a:xfrm>
            <a:custGeom>
              <a:avLst/>
              <a:gdLst/>
              <a:ahLst/>
              <a:cxnLst/>
              <a:rect l="l" t="t" r="r" b="b"/>
              <a:pathLst>
                <a:path w="1622425" h="1223009">
                  <a:moveTo>
                    <a:pt x="763582" y="1222689"/>
                  </a:moveTo>
                  <a:lnTo>
                    <a:pt x="714741" y="1220747"/>
                  </a:lnTo>
                  <a:lnTo>
                    <a:pt x="664981" y="1215117"/>
                  </a:lnTo>
                  <a:lnTo>
                    <a:pt x="614692" y="1206093"/>
                  </a:lnTo>
                  <a:lnTo>
                    <a:pt x="564266" y="1193971"/>
                  </a:lnTo>
                  <a:lnTo>
                    <a:pt x="514093" y="1179047"/>
                  </a:lnTo>
                  <a:lnTo>
                    <a:pt x="464565" y="1161614"/>
                  </a:lnTo>
                  <a:lnTo>
                    <a:pt x="416073" y="1141969"/>
                  </a:lnTo>
                  <a:lnTo>
                    <a:pt x="369007" y="1120405"/>
                  </a:lnTo>
                  <a:lnTo>
                    <a:pt x="323757" y="1097219"/>
                  </a:lnTo>
                  <a:lnTo>
                    <a:pt x="280716" y="1072706"/>
                  </a:lnTo>
                  <a:lnTo>
                    <a:pt x="240275" y="1047159"/>
                  </a:lnTo>
                  <a:lnTo>
                    <a:pt x="202822" y="1020875"/>
                  </a:lnTo>
                  <a:lnTo>
                    <a:pt x="168751" y="994149"/>
                  </a:lnTo>
                  <a:lnTo>
                    <a:pt x="138452" y="967274"/>
                  </a:lnTo>
                  <a:lnTo>
                    <a:pt x="112315" y="940548"/>
                  </a:lnTo>
                  <a:lnTo>
                    <a:pt x="94008" y="927115"/>
                  </a:lnTo>
                  <a:lnTo>
                    <a:pt x="41928" y="903514"/>
                  </a:lnTo>
                  <a:lnTo>
                    <a:pt x="18232" y="890599"/>
                  </a:lnTo>
                  <a:lnTo>
                    <a:pt x="2815" y="875109"/>
                  </a:lnTo>
                  <a:lnTo>
                    <a:pt x="717" y="855671"/>
                  </a:lnTo>
                  <a:lnTo>
                    <a:pt x="16974" y="830910"/>
                  </a:lnTo>
                  <a:lnTo>
                    <a:pt x="56626" y="799454"/>
                  </a:lnTo>
                  <a:lnTo>
                    <a:pt x="16800" y="768416"/>
                  </a:lnTo>
                  <a:lnTo>
                    <a:pt x="0" y="744695"/>
                  </a:lnTo>
                  <a:lnTo>
                    <a:pt x="1206" y="726549"/>
                  </a:lnTo>
                  <a:lnTo>
                    <a:pt x="15401" y="712231"/>
                  </a:lnTo>
                  <a:lnTo>
                    <a:pt x="37566" y="699998"/>
                  </a:lnTo>
                  <a:lnTo>
                    <a:pt x="62682" y="688105"/>
                  </a:lnTo>
                  <a:lnTo>
                    <a:pt x="85732" y="674807"/>
                  </a:lnTo>
                  <a:lnTo>
                    <a:pt x="101697" y="658361"/>
                  </a:lnTo>
                  <a:lnTo>
                    <a:pt x="117390" y="630319"/>
                  </a:lnTo>
                  <a:lnTo>
                    <a:pt x="189274" y="492884"/>
                  </a:lnTo>
                  <a:lnTo>
                    <a:pt x="231816" y="414804"/>
                  </a:lnTo>
                  <a:lnTo>
                    <a:pt x="255022" y="374873"/>
                  </a:lnTo>
                  <a:lnTo>
                    <a:pt x="279625" y="334901"/>
                  </a:lnTo>
                  <a:lnTo>
                    <a:pt x="305708" y="295302"/>
                  </a:lnTo>
                  <a:lnTo>
                    <a:pt x="333350" y="256490"/>
                  </a:lnTo>
                  <a:lnTo>
                    <a:pt x="362633" y="218880"/>
                  </a:lnTo>
                  <a:lnTo>
                    <a:pt x="393639" y="182886"/>
                  </a:lnTo>
                  <a:lnTo>
                    <a:pt x="426448" y="148921"/>
                  </a:lnTo>
                  <a:lnTo>
                    <a:pt x="461142" y="117401"/>
                  </a:lnTo>
                  <a:lnTo>
                    <a:pt x="497801" y="88739"/>
                  </a:lnTo>
                  <a:lnTo>
                    <a:pt x="536508" y="63350"/>
                  </a:lnTo>
                  <a:lnTo>
                    <a:pt x="577342" y="41649"/>
                  </a:lnTo>
                  <a:lnTo>
                    <a:pt x="620385" y="24049"/>
                  </a:lnTo>
                  <a:lnTo>
                    <a:pt x="665719" y="10964"/>
                  </a:lnTo>
                  <a:lnTo>
                    <a:pt x="713425" y="2810"/>
                  </a:lnTo>
                  <a:lnTo>
                    <a:pt x="763582" y="0"/>
                  </a:lnTo>
                  <a:lnTo>
                    <a:pt x="814181" y="2119"/>
                  </a:lnTo>
                  <a:lnTo>
                    <a:pt x="862965" y="8332"/>
                  </a:lnTo>
                  <a:lnTo>
                    <a:pt x="909881" y="18424"/>
                  </a:lnTo>
                  <a:lnTo>
                    <a:pt x="954876" y="32178"/>
                  </a:lnTo>
                  <a:lnTo>
                    <a:pt x="997897" y="49379"/>
                  </a:lnTo>
                  <a:lnTo>
                    <a:pt x="1038892" y="69810"/>
                  </a:lnTo>
                  <a:lnTo>
                    <a:pt x="1077808" y="93254"/>
                  </a:lnTo>
                  <a:lnTo>
                    <a:pt x="1114591" y="119498"/>
                  </a:lnTo>
                  <a:lnTo>
                    <a:pt x="1149189" y="148323"/>
                  </a:lnTo>
                  <a:lnTo>
                    <a:pt x="1181549" y="179514"/>
                  </a:lnTo>
                  <a:lnTo>
                    <a:pt x="1211618" y="212856"/>
                  </a:lnTo>
                  <a:lnTo>
                    <a:pt x="1239343" y="248131"/>
                  </a:lnTo>
                  <a:lnTo>
                    <a:pt x="1264671" y="285125"/>
                  </a:lnTo>
                  <a:lnTo>
                    <a:pt x="1287550" y="323621"/>
                  </a:lnTo>
                  <a:lnTo>
                    <a:pt x="1307926" y="363402"/>
                  </a:lnTo>
                  <a:lnTo>
                    <a:pt x="1325747" y="404254"/>
                  </a:lnTo>
                  <a:lnTo>
                    <a:pt x="1340959" y="445959"/>
                  </a:lnTo>
                  <a:lnTo>
                    <a:pt x="1353510" y="488303"/>
                  </a:lnTo>
                  <a:lnTo>
                    <a:pt x="1376633" y="432637"/>
                  </a:lnTo>
                  <a:lnTo>
                    <a:pt x="1403941" y="379861"/>
                  </a:lnTo>
                  <a:lnTo>
                    <a:pt x="1434325" y="331371"/>
                  </a:lnTo>
                  <a:lnTo>
                    <a:pt x="1466677" y="288564"/>
                  </a:lnTo>
                  <a:lnTo>
                    <a:pt x="1499887" y="252838"/>
                  </a:lnTo>
                  <a:lnTo>
                    <a:pt x="1532847" y="225589"/>
                  </a:lnTo>
                  <a:lnTo>
                    <a:pt x="1593583" y="202114"/>
                  </a:lnTo>
                  <a:lnTo>
                    <a:pt x="1612937" y="207224"/>
                  </a:lnTo>
                  <a:lnTo>
                    <a:pt x="1621786" y="221845"/>
                  </a:lnTo>
                  <a:lnTo>
                    <a:pt x="1621811" y="244911"/>
                  </a:lnTo>
                  <a:lnTo>
                    <a:pt x="1614694" y="275358"/>
                  </a:lnTo>
                  <a:lnTo>
                    <a:pt x="1602117" y="312120"/>
                  </a:lnTo>
                  <a:lnTo>
                    <a:pt x="1548440" y="449646"/>
                  </a:lnTo>
                  <a:lnTo>
                    <a:pt x="1530837" y="501018"/>
                  </a:lnTo>
                  <a:lnTo>
                    <a:pt x="1516181" y="553381"/>
                  </a:lnTo>
                  <a:lnTo>
                    <a:pt x="1506155" y="605668"/>
                  </a:lnTo>
                  <a:lnTo>
                    <a:pt x="1502439" y="656815"/>
                  </a:lnTo>
                  <a:lnTo>
                    <a:pt x="1506155" y="707961"/>
                  </a:lnTo>
                  <a:lnTo>
                    <a:pt x="1516181" y="760248"/>
                  </a:lnTo>
                  <a:lnTo>
                    <a:pt x="1530837" y="812611"/>
                  </a:lnTo>
                  <a:lnTo>
                    <a:pt x="1548440" y="863983"/>
                  </a:lnTo>
                  <a:lnTo>
                    <a:pt x="1602117" y="1001509"/>
                  </a:lnTo>
                  <a:lnTo>
                    <a:pt x="1614694" y="1038271"/>
                  </a:lnTo>
                  <a:lnTo>
                    <a:pt x="1621811" y="1068718"/>
                  </a:lnTo>
                  <a:lnTo>
                    <a:pt x="1621786" y="1091784"/>
                  </a:lnTo>
                  <a:lnTo>
                    <a:pt x="1612937" y="1106405"/>
                  </a:lnTo>
                  <a:lnTo>
                    <a:pt x="1593583" y="1111515"/>
                  </a:lnTo>
                  <a:lnTo>
                    <a:pt x="1563759" y="1105148"/>
                  </a:lnTo>
                  <a:lnTo>
                    <a:pt x="1497611" y="1058684"/>
                  </a:lnTo>
                  <a:lnTo>
                    <a:pt x="1463663" y="1021570"/>
                  </a:lnTo>
                  <a:lnTo>
                    <a:pt x="1430717" y="977190"/>
                  </a:lnTo>
                  <a:lnTo>
                    <a:pt x="1399962" y="927035"/>
                  </a:lnTo>
                  <a:lnTo>
                    <a:pt x="1372584" y="872598"/>
                  </a:lnTo>
                  <a:lnTo>
                    <a:pt x="1349773" y="815369"/>
                  </a:lnTo>
                  <a:lnTo>
                    <a:pt x="1332932" y="858698"/>
                  </a:lnTo>
                  <a:lnTo>
                    <a:pt x="1312350" y="900391"/>
                  </a:lnTo>
                  <a:lnTo>
                    <a:pt x="1288265" y="940286"/>
                  </a:lnTo>
                  <a:lnTo>
                    <a:pt x="1260911" y="978225"/>
                  </a:lnTo>
                  <a:lnTo>
                    <a:pt x="1230525" y="1014048"/>
                  </a:lnTo>
                  <a:lnTo>
                    <a:pt x="1197343" y="1047594"/>
                  </a:lnTo>
                  <a:lnTo>
                    <a:pt x="1161600" y="1078704"/>
                  </a:lnTo>
                  <a:lnTo>
                    <a:pt x="1123532" y="1107218"/>
                  </a:lnTo>
                  <a:lnTo>
                    <a:pt x="1083375" y="1132976"/>
                  </a:lnTo>
                  <a:lnTo>
                    <a:pt x="1041364" y="1155819"/>
                  </a:lnTo>
                  <a:lnTo>
                    <a:pt x="997736" y="1175585"/>
                  </a:lnTo>
                  <a:lnTo>
                    <a:pt x="952726" y="1192117"/>
                  </a:lnTo>
                  <a:lnTo>
                    <a:pt x="906570" y="1205252"/>
                  </a:lnTo>
                  <a:lnTo>
                    <a:pt x="859503" y="1214833"/>
                  </a:lnTo>
                  <a:lnTo>
                    <a:pt x="811762" y="1220699"/>
                  </a:lnTo>
                  <a:lnTo>
                    <a:pt x="763582" y="1222689"/>
                  </a:lnTo>
                  <a:close/>
                </a:path>
              </a:pathLst>
            </a:custGeom>
            <a:solidFill>
              <a:srgbClr val="FFC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5">
              <a:extLst>
                <a:ext uri="{FF2B5EF4-FFF2-40B4-BE49-F238E27FC236}">
                  <a16:creationId xmlns:a16="http://schemas.microsoft.com/office/drawing/2014/main" id="{0E1A953D-ED52-4293-9813-85EE36BD7C0C}"/>
                </a:ext>
              </a:extLst>
            </p:cNvPr>
            <p:cNvSpPr/>
            <p:nvPr/>
          </p:nvSpPr>
          <p:spPr>
            <a:xfrm>
              <a:off x="5507050" y="8528303"/>
              <a:ext cx="709930" cy="714375"/>
            </a:xfrm>
            <a:custGeom>
              <a:avLst/>
              <a:gdLst/>
              <a:ahLst/>
              <a:cxnLst/>
              <a:rect l="l" t="t" r="r" b="b"/>
              <a:pathLst>
                <a:path w="709929" h="714375">
                  <a:moveTo>
                    <a:pt x="467842" y="48514"/>
                  </a:moveTo>
                  <a:lnTo>
                    <a:pt x="443826" y="34696"/>
                  </a:lnTo>
                  <a:lnTo>
                    <a:pt x="419100" y="21920"/>
                  </a:lnTo>
                  <a:lnTo>
                    <a:pt x="393636" y="10299"/>
                  </a:lnTo>
                  <a:lnTo>
                    <a:pt x="367360" y="0"/>
                  </a:lnTo>
                  <a:lnTo>
                    <a:pt x="341096" y="16205"/>
                  </a:lnTo>
                  <a:lnTo>
                    <a:pt x="285153" y="55841"/>
                  </a:lnTo>
                  <a:lnTo>
                    <a:pt x="227139" y="105791"/>
                  </a:lnTo>
                  <a:lnTo>
                    <a:pt x="198272" y="134899"/>
                  </a:lnTo>
                  <a:lnTo>
                    <a:pt x="169989" y="166890"/>
                  </a:lnTo>
                  <a:lnTo>
                    <a:pt x="142659" y="201879"/>
                  </a:lnTo>
                  <a:lnTo>
                    <a:pt x="116636" y="239966"/>
                  </a:lnTo>
                  <a:lnTo>
                    <a:pt x="92303" y="281266"/>
                  </a:lnTo>
                  <a:lnTo>
                    <a:pt x="70015" y="325856"/>
                  </a:lnTo>
                  <a:lnTo>
                    <a:pt x="50152" y="373875"/>
                  </a:lnTo>
                  <a:lnTo>
                    <a:pt x="33083" y="425399"/>
                  </a:lnTo>
                  <a:lnTo>
                    <a:pt x="19164" y="480555"/>
                  </a:lnTo>
                  <a:lnTo>
                    <a:pt x="8763" y="539432"/>
                  </a:lnTo>
                  <a:lnTo>
                    <a:pt x="2260" y="602132"/>
                  </a:lnTo>
                  <a:lnTo>
                    <a:pt x="0" y="668769"/>
                  </a:lnTo>
                  <a:lnTo>
                    <a:pt x="3581" y="686485"/>
                  </a:lnTo>
                  <a:lnTo>
                    <a:pt x="13360" y="700938"/>
                  </a:lnTo>
                  <a:lnTo>
                    <a:pt x="27838" y="710666"/>
                  </a:lnTo>
                  <a:lnTo>
                    <a:pt x="45580" y="714235"/>
                  </a:lnTo>
                  <a:lnTo>
                    <a:pt x="63309" y="710666"/>
                  </a:lnTo>
                  <a:lnTo>
                    <a:pt x="77800" y="700938"/>
                  </a:lnTo>
                  <a:lnTo>
                    <a:pt x="87566" y="686485"/>
                  </a:lnTo>
                  <a:lnTo>
                    <a:pt x="91147" y="668769"/>
                  </a:lnTo>
                  <a:lnTo>
                    <a:pt x="93827" y="599313"/>
                  </a:lnTo>
                  <a:lnTo>
                    <a:pt x="101511" y="534784"/>
                  </a:lnTo>
                  <a:lnTo>
                    <a:pt x="113703" y="475030"/>
                  </a:lnTo>
                  <a:lnTo>
                    <a:pt x="129857" y="419887"/>
                  </a:lnTo>
                  <a:lnTo>
                    <a:pt x="149491" y="369189"/>
                  </a:lnTo>
                  <a:lnTo>
                    <a:pt x="172072" y="322770"/>
                  </a:lnTo>
                  <a:lnTo>
                    <a:pt x="197091" y="280466"/>
                  </a:lnTo>
                  <a:lnTo>
                    <a:pt x="224028" y="242125"/>
                  </a:lnTo>
                  <a:lnTo>
                    <a:pt x="252361" y="207594"/>
                  </a:lnTo>
                  <a:lnTo>
                    <a:pt x="281597" y="176682"/>
                  </a:lnTo>
                  <a:lnTo>
                    <a:pt x="311200" y="149250"/>
                  </a:lnTo>
                  <a:lnTo>
                    <a:pt x="369481" y="104152"/>
                  </a:lnTo>
                  <a:lnTo>
                    <a:pt x="423062" y="71005"/>
                  </a:lnTo>
                  <a:lnTo>
                    <a:pt x="446811" y="58508"/>
                  </a:lnTo>
                  <a:lnTo>
                    <a:pt x="467842" y="48514"/>
                  </a:lnTo>
                  <a:close/>
                </a:path>
                <a:path w="709929" h="714375">
                  <a:moveTo>
                    <a:pt x="608342" y="165912"/>
                  </a:moveTo>
                  <a:lnTo>
                    <a:pt x="592099" y="148297"/>
                  </a:lnTo>
                  <a:lnTo>
                    <a:pt x="575233" y="131267"/>
                  </a:lnTo>
                  <a:lnTo>
                    <a:pt x="557720" y="114884"/>
                  </a:lnTo>
                  <a:lnTo>
                    <a:pt x="539534" y="99212"/>
                  </a:lnTo>
                  <a:lnTo>
                    <a:pt x="517537" y="112102"/>
                  </a:lnTo>
                  <a:lnTo>
                    <a:pt x="463359" y="148920"/>
                  </a:lnTo>
                  <a:lnTo>
                    <a:pt x="432993" y="173024"/>
                  </a:lnTo>
                  <a:lnTo>
                    <a:pt x="401701" y="201041"/>
                  </a:lnTo>
                  <a:lnTo>
                    <a:pt x="370370" y="233057"/>
                  </a:lnTo>
                  <a:lnTo>
                    <a:pt x="339953" y="269151"/>
                  </a:lnTo>
                  <a:lnTo>
                    <a:pt x="311340" y="309422"/>
                  </a:lnTo>
                  <a:lnTo>
                    <a:pt x="285483" y="353936"/>
                  </a:lnTo>
                  <a:lnTo>
                    <a:pt x="263283" y="402805"/>
                  </a:lnTo>
                  <a:lnTo>
                    <a:pt x="245681" y="456107"/>
                  </a:lnTo>
                  <a:lnTo>
                    <a:pt x="233578" y="513918"/>
                  </a:lnTo>
                  <a:lnTo>
                    <a:pt x="227914" y="576326"/>
                  </a:lnTo>
                  <a:lnTo>
                    <a:pt x="230886" y="594144"/>
                  </a:lnTo>
                  <a:lnTo>
                    <a:pt x="240157" y="608914"/>
                  </a:lnTo>
                  <a:lnTo>
                    <a:pt x="254317" y="619125"/>
                  </a:lnTo>
                  <a:lnTo>
                    <a:pt x="271932" y="623252"/>
                  </a:lnTo>
                  <a:lnTo>
                    <a:pt x="273481" y="623303"/>
                  </a:lnTo>
                  <a:lnTo>
                    <a:pt x="290779" y="619887"/>
                  </a:lnTo>
                  <a:lnTo>
                    <a:pt x="305066" y="610539"/>
                  </a:lnTo>
                  <a:lnTo>
                    <a:pt x="314947" y="596582"/>
                  </a:lnTo>
                  <a:lnTo>
                    <a:pt x="318960" y="579323"/>
                  </a:lnTo>
                  <a:lnTo>
                    <a:pt x="326059" y="513499"/>
                  </a:lnTo>
                  <a:lnTo>
                    <a:pt x="341706" y="453821"/>
                  </a:lnTo>
                  <a:lnTo>
                    <a:pt x="364248" y="400151"/>
                  </a:lnTo>
                  <a:lnTo>
                    <a:pt x="392061" y="352374"/>
                  </a:lnTo>
                  <a:lnTo>
                    <a:pt x="423519" y="310337"/>
                  </a:lnTo>
                  <a:lnTo>
                    <a:pt x="456971" y="273913"/>
                  </a:lnTo>
                  <a:lnTo>
                    <a:pt x="490791" y="242976"/>
                  </a:lnTo>
                  <a:lnTo>
                    <a:pt x="523367" y="217385"/>
                  </a:lnTo>
                  <a:lnTo>
                    <a:pt x="578180" y="181749"/>
                  </a:lnTo>
                  <a:lnTo>
                    <a:pt x="597154" y="171424"/>
                  </a:lnTo>
                  <a:lnTo>
                    <a:pt x="608342" y="165912"/>
                  </a:lnTo>
                  <a:close/>
                </a:path>
                <a:path w="709929" h="714375">
                  <a:moveTo>
                    <a:pt x="709688" y="315925"/>
                  </a:moveTo>
                  <a:lnTo>
                    <a:pt x="698969" y="295300"/>
                  </a:lnTo>
                  <a:lnTo>
                    <a:pt x="687603" y="274993"/>
                  </a:lnTo>
                  <a:lnTo>
                    <a:pt x="675576" y="255054"/>
                  </a:lnTo>
                  <a:lnTo>
                    <a:pt x="662851" y="235534"/>
                  </a:lnTo>
                  <a:lnTo>
                    <a:pt x="625970" y="251485"/>
                  </a:lnTo>
                  <a:lnTo>
                    <a:pt x="589470" y="272783"/>
                  </a:lnTo>
                  <a:lnTo>
                    <a:pt x="554621" y="299961"/>
                  </a:lnTo>
                  <a:lnTo>
                    <a:pt x="522655" y="333540"/>
                  </a:lnTo>
                  <a:lnTo>
                    <a:pt x="494830" y="374040"/>
                  </a:lnTo>
                  <a:lnTo>
                    <a:pt x="472389" y="422008"/>
                  </a:lnTo>
                  <a:lnTo>
                    <a:pt x="456590" y="477977"/>
                  </a:lnTo>
                  <a:lnTo>
                    <a:pt x="456628" y="496036"/>
                  </a:lnTo>
                  <a:lnTo>
                    <a:pt x="492315" y="531495"/>
                  </a:lnTo>
                  <a:lnTo>
                    <a:pt x="498335" y="532358"/>
                  </a:lnTo>
                  <a:lnTo>
                    <a:pt x="501345" y="532358"/>
                  </a:lnTo>
                  <a:lnTo>
                    <a:pt x="540181" y="510628"/>
                  </a:lnTo>
                  <a:lnTo>
                    <a:pt x="566381" y="433692"/>
                  </a:lnTo>
                  <a:lnTo>
                    <a:pt x="596773" y="386791"/>
                  </a:lnTo>
                  <a:lnTo>
                    <a:pt x="633336" y="352945"/>
                  </a:lnTo>
                  <a:lnTo>
                    <a:pt x="672249" y="330034"/>
                  </a:lnTo>
                  <a:lnTo>
                    <a:pt x="709688" y="315925"/>
                  </a:lnTo>
                  <a:close/>
                </a:path>
              </a:pathLst>
            </a:custGeom>
            <a:solidFill>
              <a:srgbClr val="F48F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6">
              <a:extLst>
                <a:ext uri="{FF2B5EF4-FFF2-40B4-BE49-F238E27FC236}">
                  <a16:creationId xmlns:a16="http://schemas.microsoft.com/office/drawing/2014/main" id="{F0407C48-886E-4409-8206-A62D50722BEA}"/>
                </a:ext>
              </a:extLst>
            </p:cNvPr>
            <p:cNvSpPr/>
            <p:nvPr/>
          </p:nvSpPr>
          <p:spPr>
            <a:xfrm>
              <a:off x="5279200" y="8924245"/>
              <a:ext cx="136715" cy="13641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10">
            <a:extLst>
              <a:ext uri="{FF2B5EF4-FFF2-40B4-BE49-F238E27FC236}">
                <a16:creationId xmlns:a16="http://schemas.microsoft.com/office/drawing/2014/main" id="{A266D643-3C7F-4708-9D94-EBCE1E449A65}"/>
              </a:ext>
            </a:extLst>
          </p:cNvPr>
          <p:cNvSpPr/>
          <p:nvPr/>
        </p:nvSpPr>
        <p:spPr>
          <a:xfrm>
            <a:off x="10846558" y="2964062"/>
            <a:ext cx="1040448" cy="11658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9">
            <a:extLst>
              <a:ext uri="{FF2B5EF4-FFF2-40B4-BE49-F238E27FC236}">
                <a16:creationId xmlns:a16="http://schemas.microsoft.com/office/drawing/2014/main" id="{69CAB026-CD8A-4374-A3D2-1FAC1FE8F113}"/>
              </a:ext>
            </a:extLst>
          </p:cNvPr>
          <p:cNvSpPr/>
          <p:nvPr/>
        </p:nvSpPr>
        <p:spPr>
          <a:xfrm>
            <a:off x="10891670" y="4303387"/>
            <a:ext cx="1040448" cy="12501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BF7F246C-933D-4C94-951A-48533C6D2F2A}"/>
              </a:ext>
            </a:extLst>
          </p:cNvPr>
          <p:cNvGrpSpPr/>
          <p:nvPr/>
        </p:nvGrpSpPr>
        <p:grpSpPr>
          <a:xfrm>
            <a:off x="312087" y="4551134"/>
            <a:ext cx="1135703" cy="1250136"/>
            <a:chOff x="4514392" y="3842179"/>
            <a:chExt cx="2474595" cy="2997200"/>
          </a:xfrm>
        </p:grpSpPr>
        <p:grpSp>
          <p:nvGrpSpPr>
            <p:cNvPr id="53" name="object 19">
              <a:extLst>
                <a:ext uri="{FF2B5EF4-FFF2-40B4-BE49-F238E27FC236}">
                  <a16:creationId xmlns:a16="http://schemas.microsoft.com/office/drawing/2014/main" id="{F3B86D94-9B8A-40D3-BA06-F1600326B467}"/>
                </a:ext>
              </a:extLst>
            </p:cNvPr>
            <p:cNvGrpSpPr/>
            <p:nvPr/>
          </p:nvGrpSpPr>
          <p:grpSpPr>
            <a:xfrm>
              <a:off x="4514392" y="3842179"/>
              <a:ext cx="2474595" cy="2997200"/>
              <a:chOff x="4514392" y="3842179"/>
              <a:chExt cx="2474595" cy="2997200"/>
            </a:xfrm>
          </p:grpSpPr>
          <p:sp>
            <p:nvSpPr>
              <p:cNvPr id="70" name="object 20">
                <a:extLst>
                  <a:ext uri="{FF2B5EF4-FFF2-40B4-BE49-F238E27FC236}">
                    <a16:creationId xmlns:a16="http://schemas.microsoft.com/office/drawing/2014/main" id="{09BA582D-78F9-40F1-A727-4B735FD632DE}"/>
                  </a:ext>
                </a:extLst>
              </p:cNvPr>
              <p:cNvSpPr/>
              <p:nvPr/>
            </p:nvSpPr>
            <p:spPr>
              <a:xfrm>
                <a:off x="4514380" y="4364646"/>
                <a:ext cx="2474595" cy="2475230"/>
              </a:xfrm>
              <a:custGeom>
                <a:avLst/>
                <a:gdLst/>
                <a:ahLst/>
                <a:cxnLst/>
                <a:rect l="l" t="t" r="r" b="b"/>
                <a:pathLst>
                  <a:path w="2474595" h="2475229">
                    <a:moveTo>
                      <a:pt x="2474353" y="1237361"/>
                    </a:moveTo>
                    <a:lnTo>
                      <a:pt x="2473363" y="1187399"/>
                    </a:lnTo>
                    <a:lnTo>
                      <a:pt x="2470429" y="1137767"/>
                    </a:lnTo>
                    <a:lnTo>
                      <a:pt x="2465540" y="1088491"/>
                    </a:lnTo>
                    <a:lnTo>
                      <a:pt x="2458707" y="1039596"/>
                    </a:lnTo>
                    <a:lnTo>
                      <a:pt x="2449931" y="991108"/>
                    </a:lnTo>
                    <a:lnTo>
                      <a:pt x="2439212" y="943051"/>
                    </a:lnTo>
                    <a:lnTo>
                      <a:pt x="2426576" y="895464"/>
                    </a:lnTo>
                    <a:lnTo>
                      <a:pt x="2411996" y="848360"/>
                    </a:lnTo>
                    <a:lnTo>
                      <a:pt x="2395512" y="801776"/>
                    </a:lnTo>
                    <a:lnTo>
                      <a:pt x="2377109" y="755726"/>
                    </a:lnTo>
                    <a:lnTo>
                      <a:pt x="2355354" y="707174"/>
                    </a:lnTo>
                    <a:lnTo>
                      <a:pt x="2331618" y="659765"/>
                    </a:lnTo>
                    <a:lnTo>
                      <a:pt x="2305926" y="613524"/>
                    </a:lnTo>
                    <a:lnTo>
                      <a:pt x="2278316" y="568490"/>
                    </a:lnTo>
                    <a:lnTo>
                      <a:pt x="2248789" y="524687"/>
                    </a:lnTo>
                    <a:lnTo>
                      <a:pt x="2217369" y="482142"/>
                    </a:lnTo>
                    <a:lnTo>
                      <a:pt x="2184082" y="440905"/>
                    </a:lnTo>
                    <a:lnTo>
                      <a:pt x="2148954" y="400977"/>
                    </a:lnTo>
                    <a:lnTo>
                      <a:pt x="2111984" y="362419"/>
                    </a:lnTo>
                    <a:lnTo>
                      <a:pt x="2073427" y="325450"/>
                    </a:lnTo>
                    <a:lnTo>
                      <a:pt x="2033511" y="290309"/>
                    </a:lnTo>
                    <a:lnTo>
                      <a:pt x="1992274" y="257009"/>
                    </a:lnTo>
                    <a:lnTo>
                      <a:pt x="1949742" y="225590"/>
                    </a:lnTo>
                    <a:lnTo>
                      <a:pt x="1905952" y="196062"/>
                    </a:lnTo>
                    <a:lnTo>
                      <a:pt x="1860918" y="168440"/>
                    </a:lnTo>
                    <a:lnTo>
                      <a:pt x="1814690" y="142748"/>
                    </a:lnTo>
                    <a:lnTo>
                      <a:pt x="1767281" y="119011"/>
                    </a:lnTo>
                    <a:lnTo>
                      <a:pt x="1718741" y="97256"/>
                    </a:lnTo>
                    <a:lnTo>
                      <a:pt x="1672704" y="78854"/>
                    </a:lnTo>
                    <a:lnTo>
                      <a:pt x="1626120" y="62357"/>
                    </a:lnTo>
                    <a:lnTo>
                      <a:pt x="1579029" y="47790"/>
                    </a:lnTo>
                    <a:lnTo>
                      <a:pt x="1531442" y="35140"/>
                    </a:lnTo>
                    <a:lnTo>
                      <a:pt x="1483385" y="24434"/>
                    </a:lnTo>
                    <a:lnTo>
                      <a:pt x="1434909" y="15646"/>
                    </a:lnTo>
                    <a:lnTo>
                      <a:pt x="1386014" y="8813"/>
                    </a:lnTo>
                    <a:lnTo>
                      <a:pt x="1336751" y="3924"/>
                    </a:lnTo>
                    <a:lnTo>
                      <a:pt x="1287132" y="990"/>
                    </a:lnTo>
                    <a:lnTo>
                      <a:pt x="1237183" y="0"/>
                    </a:lnTo>
                    <a:lnTo>
                      <a:pt x="1187234" y="990"/>
                    </a:lnTo>
                    <a:lnTo>
                      <a:pt x="1137602" y="3924"/>
                    </a:lnTo>
                    <a:lnTo>
                      <a:pt x="1088339" y="8813"/>
                    </a:lnTo>
                    <a:lnTo>
                      <a:pt x="1039444" y="15646"/>
                    </a:lnTo>
                    <a:lnTo>
                      <a:pt x="990968" y="24434"/>
                    </a:lnTo>
                    <a:lnTo>
                      <a:pt x="942911" y="35140"/>
                    </a:lnTo>
                    <a:lnTo>
                      <a:pt x="895324" y="47790"/>
                    </a:lnTo>
                    <a:lnTo>
                      <a:pt x="848233" y="62357"/>
                    </a:lnTo>
                    <a:lnTo>
                      <a:pt x="801649" y="78854"/>
                    </a:lnTo>
                    <a:lnTo>
                      <a:pt x="755599" y="97256"/>
                    </a:lnTo>
                    <a:lnTo>
                      <a:pt x="707059" y="119011"/>
                    </a:lnTo>
                    <a:lnTo>
                      <a:pt x="659663" y="142748"/>
                    </a:lnTo>
                    <a:lnTo>
                      <a:pt x="613422" y="168440"/>
                    </a:lnTo>
                    <a:lnTo>
                      <a:pt x="568401" y="196062"/>
                    </a:lnTo>
                    <a:lnTo>
                      <a:pt x="524611" y="225590"/>
                    </a:lnTo>
                    <a:lnTo>
                      <a:pt x="482079" y="257009"/>
                    </a:lnTo>
                    <a:lnTo>
                      <a:pt x="440842" y="290309"/>
                    </a:lnTo>
                    <a:lnTo>
                      <a:pt x="400926" y="325450"/>
                    </a:lnTo>
                    <a:lnTo>
                      <a:pt x="362369" y="362419"/>
                    </a:lnTo>
                    <a:lnTo>
                      <a:pt x="325399" y="400977"/>
                    </a:lnTo>
                    <a:lnTo>
                      <a:pt x="290271" y="440905"/>
                    </a:lnTo>
                    <a:lnTo>
                      <a:pt x="256984" y="482142"/>
                    </a:lnTo>
                    <a:lnTo>
                      <a:pt x="225564" y="524687"/>
                    </a:lnTo>
                    <a:lnTo>
                      <a:pt x="196037" y="568490"/>
                    </a:lnTo>
                    <a:lnTo>
                      <a:pt x="168414" y="613524"/>
                    </a:lnTo>
                    <a:lnTo>
                      <a:pt x="142735" y="659765"/>
                    </a:lnTo>
                    <a:lnTo>
                      <a:pt x="118999" y="707174"/>
                    </a:lnTo>
                    <a:lnTo>
                      <a:pt x="97231" y="755726"/>
                    </a:lnTo>
                    <a:lnTo>
                      <a:pt x="78828" y="801776"/>
                    </a:lnTo>
                    <a:lnTo>
                      <a:pt x="62344" y="848360"/>
                    </a:lnTo>
                    <a:lnTo>
                      <a:pt x="47777" y="895464"/>
                    </a:lnTo>
                    <a:lnTo>
                      <a:pt x="35140" y="943051"/>
                    </a:lnTo>
                    <a:lnTo>
                      <a:pt x="24422" y="991108"/>
                    </a:lnTo>
                    <a:lnTo>
                      <a:pt x="15646" y="1039596"/>
                    </a:lnTo>
                    <a:lnTo>
                      <a:pt x="8813" y="1088491"/>
                    </a:lnTo>
                    <a:lnTo>
                      <a:pt x="3924" y="1137767"/>
                    </a:lnTo>
                    <a:lnTo>
                      <a:pt x="990" y="1187399"/>
                    </a:lnTo>
                    <a:lnTo>
                      <a:pt x="0" y="1237361"/>
                    </a:lnTo>
                    <a:lnTo>
                      <a:pt x="990" y="1287310"/>
                    </a:lnTo>
                    <a:lnTo>
                      <a:pt x="3924" y="1336941"/>
                    </a:lnTo>
                    <a:lnTo>
                      <a:pt x="8813" y="1386230"/>
                    </a:lnTo>
                    <a:lnTo>
                      <a:pt x="15646" y="1435125"/>
                    </a:lnTo>
                    <a:lnTo>
                      <a:pt x="24422" y="1483614"/>
                    </a:lnTo>
                    <a:lnTo>
                      <a:pt x="35140" y="1531670"/>
                    </a:lnTo>
                    <a:lnTo>
                      <a:pt x="47777" y="1579257"/>
                    </a:lnTo>
                    <a:lnTo>
                      <a:pt x="62344" y="1626362"/>
                    </a:lnTo>
                    <a:lnTo>
                      <a:pt x="78828" y="1672958"/>
                    </a:lnTo>
                    <a:lnTo>
                      <a:pt x="97231" y="1719008"/>
                    </a:lnTo>
                    <a:lnTo>
                      <a:pt x="118999" y="1767560"/>
                    </a:lnTo>
                    <a:lnTo>
                      <a:pt x="142735" y="1814969"/>
                    </a:lnTo>
                    <a:lnTo>
                      <a:pt x="168414" y="1861197"/>
                    </a:lnTo>
                    <a:lnTo>
                      <a:pt x="196037" y="1906231"/>
                    </a:lnTo>
                    <a:lnTo>
                      <a:pt x="225564" y="1950034"/>
                    </a:lnTo>
                    <a:lnTo>
                      <a:pt x="256984" y="1992566"/>
                    </a:lnTo>
                    <a:lnTo>
                      <a:pt x="290271" y="2033816"/>
                    </a:lnTo>
                    <a:lnTo>
                      <a:pt x="325399" y="2073732"/>
                    </a:lnTo>
                    <a:lnTo>
                      <a:pt x="362369" y="2112302"/>
                    </a:lnTo>
                    <a:lnTo>
                      <a:pt x="400926" y="2149271"/>
                    </a:lnTo>
                    <a:lnTo>
                      <a:pt x="440842" y="2184412"/>
                    </a:lnTo>
                    <a:lnTo>
                      <a:pt x="482079" y="2217699"/>
                    </a:lnTo>
                    <a:lnTo>
                      <a:pt x="524611" y="2249119"/>
                    </a:lnTo>
                    <a:lnTo>
                      <a:pt x="552945" y="2268245"/>
                    </a:lnTo>
                    <a:lnTo>
                      <a:pt x="538949" y="2260422"/>
                    </a:lnTo>
                    <a:lnTo>
                      <a:pt x="579843" y="2287143"/>
                    </a:lnTo>
                    <a:lnTo>
                      <a:pt x="621779" y="2312225"/>
                    </a:lnTo>
                    <a:lnTo>
                      <a:pt x="664730" y="2335657"/>
                    </a:lnTo>
                    <a:lnTo>
                      <a:pt x="708698" y="2357412"/>
                    </a:lnTo>
                    <a:lnTo>
                      <a:pt x="753630" y="2377478"/>
                    </a:lnTo>
                    <a:lnTo>
                      <a:pt x="799668" y="2395880"/>
                    </a:lnTo>
                    <a:lnTo>
                      <a:pt x="846251" y="2412365"/>
                    </a:lnTo>
                    <a:lnTo>
                      <a:pt x="893343" y="2426932"/>
                    </a:lnTo>
                    <a:lnTo>
                      <a:pt x="940930" y="2439568"/>
                    </a:lnTo>
                    <a:lnTo>
                      <a:pt x="988974" y="2450287"/>
                    </a:lnTo>
                    <a:lnTo>
                      <a:pt x="1037463" y="2459063"/>
                    </a:lnTo>
                    <a:lnTo>
                      <a:pt x="1086345" y="2465908"/>
                    </a:lnTo>
                    <a:lnTo>
                      <a:pt x="1135621" y="2470797"/>
                    </a:lnTo>
                    <a:lnTo>
                      <a:pt x="1185240" y="2473731"/>
                    </a:lnTo>
                    <a:lnTo>
                      <a:pt x="1235189" y="2474709"/>
                    </a:lnTo>
                    <a:lnTo>
                      <a:pt x="1236179" y="2474696"/>
                    </a:lnTo>
                    <a:lnTo>
                      <a:pt x="1237183" y="2474709"/>
                    </a:lnTo>
                    <a:lnTo>
                      <a:pt x="1287132" y="2473731"/>
                    </a:lnTo>
                    <a:lnTo>
                      <a:pt x="1336751" y="2470797"/>
                    </a:lnTo>
                    <a:lnTo>
                      <a:pt x="1386014" y="2465908"/>
                    </a:lnTo>
                    <a:lnTo>
                      <a:pt x="1434909" y="2459063"/>
                    </a:lnTo>
                    <a:lnTo>
                      <a:pt x="1483385" y="2450287"/>
                    </a:lnTo>
                    <a:lnTo>
                      <a:pt x="1531442" y="2439568"/>
                    </a:lnTo>
                    <a:lnTo>
                      <a:pt x="1579029" y="2426932"/>
                    </a:lnTo>
                    <a:lnTo>
                      <a:pt x="1626120" y="2412365"/>
                    </a:lnTo>
                    <a:lnTo>
                      <a:pt x="1672704" y="2395880"/>
                    </a:lnTo>
                    <a:lnTo>
                      <a:pt x="1718741" y="2377478"/>
                    </a:lnTo>
                    <a:lnTo>
                      <a:pt x="1767281" y="2355710"/>
                    </a:lnTo>
                    <a:lnTo>
                      <a:pt x="1814690" y="2331974"/>
                    </a:lnTo>
                    <a:lnTo>
                      <a:pt x="1860918" y="2306282"/>
                    </a:lnTo>
                    <a:lnTo>
                      <a:pt x="1905952" y="2278659"/>
                    </a:lnTo>
                    <a:lnTo>
                      <a:pt x="1949742" y="2249119"/>
                    </a:lnTo>
                    <a:lnTo>
                      <a:pt x="1992274" y="2217699"/>
                    </a:lnTo>
                    <a:lnTo>
                      <a:pt x="2033511" y="2184412"/>
                    </a:lnTo>
                    <a:lnTo>
                      <a:pt x="2073427" y="2149271"/>
                    </a:lnTo>
                    <a:lnTo>
                      <a:pt x="2111984" y="2112302"/>
                    </a:lnTo>
                    <a:lnTo>
                      <a:pt x="2148954" y="2073732"/>
                    </a:lnTo>
                    <a:lnTo>
                      <a:pt x="2184082" y="2033816"/>
                    </a:lnTo>
                    <a:lnTo>
                      <a:pt x="2217369" y="1992566"/>
                    </a:lnTo>
                    <a:lnTo>
                      <a:pt x="2248789" y="1950034"/>
                    </a:lnTo>
                    <a:lnTo>
                      <a:pt x="2278316" y="1906231"/>
                    </a:lnTo>
                    <a:lnTo>
                      <a:pt x="2305926" y="1861197"/>
                    </a:lnTo>
                    <a:lnTo>
                      <a:pt x="2331618" y="1814969"/>
                    </a:lnTo>
                    <a:lnTo>
                      <a:pt x="2355354" y="1767560"/>
                    </a:lnTo>
                    <a:lnTo>
                      <a:pt x="2377109" y="1719008"/>
                    </a:lnTo>
                    <a:lnTo>
                      <a:pt x="2395512" y="1672958"/>
                    </a:lnTo>
                    <a:lnTo>
                      <a:pt x="2411996" y="1626362"/>
                    </a:lnTo>
                    <a:lnTo>
                      <a:pt x="2426576" y="1579257"/>
                    </a:lnTo>
                    <a:lnTo>
                      <a:pt x="2439212" y="1531670"/>
                    </a:lnTo>
                    <a:lnTo>
                      <a:pt x="2449931" y="1483614"/>
                    </a:lnTo>
                    <a:lnTo>
                      <a:pt x="2458707" y="1435125"/>
                    </a:lnTo>
                    <a:lnTo>
                      <a:pt x="2465540" y="1386230"/>
                    </a:lnTo>
                    <a:lnTo>
                      <a:pt x="2470429" y="1336941"/>
                    </a:lnTo>
                    <a:lnTo>
                      <a:pt x="2473363" y="1287310"/>
                    </a:lnTo>
                    <a:lnTo>
                      <a:pt x="2474353" y="1237361"/>
                    </a:lnTo>
                    <a:close/>
                  </a:path>
                </a:pathLst>
              </a:custGeom>
              <a:solidFill>
                <a:srgbClr val="FFC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1" name="object 21">
                <a:extLst>
                  <a:ext uri="{FF2B5EF4-FFF2-40B4-BE49-F238E27FC236}">
                    <a16:creationId xmlns:a16="http://schemas.microsoft.com/office/drawing/2014/main" id="{177BE8AD-41DE-4E21-938C-78F6D63A66B9}"/>
                  </a:ext>
                </a:extLst>
              </p:cNvPr>
              <p:cNvSpPr/>
              <p:nvPr/>
            </p:nvSpPr>
            <p:spPr>
              <a:xfrm>
                <a:off x="5589575" y="4086372"/>
                <a:ext cx="324485" cy="41529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415289">
                    <a:moveTo>
                      <a:pt x="275881" y="415141"/>
                    </a:moveTo>
                    <a:lnTo>
                      <a:pt x="257205" y="411346"/>
                    </a:lnTo>
                    <a:lnTo>
                      <a:pt x="241912" y="401012"/>
                    </a:lnTo>
                    <a:lnTo>
                      <a:pt x="231579" y="385718"/>
                    </a:lnTo>
                    <a:lnTo>
                      <a:pt x="227784" y="367041"/>
                    </a:lnTo>
                    <a:lnTo>
                      <a:pt x="227784" y="283504"/>
                    </a:lnTo>
                    <a:lnTo>
                      <a:pt x="210072" y="283504"/>
                    </a:lnTo>
                    <a:lnTo>
                      <a:pt x="210072" y="367041"/>
                    </a:lnTo>
                    <a:lnTo>
                      <a:pt x="206278" y="385718"/>
                    </a:lnTo>
                    <a:lnTo>
                      <a:pt x="195946" y="401012"/>
                    </a:lnTo>
                    <a:lnTo>
                      <a:pt x="180658" y="411346"/>
                    </a:lnTo>
                    <a:lnTo>
                      <a:pt x="161991" y="415141"/>
                    </a:lnTo>
                    <a:lnTo>
                      <a:pt x="143315" y="411346"/>
                    </a:lnTo>
                    <a:lnTo>
                      <a:pt x="128022" y="401012"/>
                    </a:lnTo>
                    <a:lnTo>
                      <a:pt x="117689" y="385718"/>
                    </a:lnTo>
                    <a:lnTo>
                      <a:pt x="113894" y="367041"/>
                    </a:lnTo>
                    <a:lnTo>
                      <a:pt x="113894" y="283504"/>
                    </a:lnTo>
                    <a:lnTo>
                      <a:pt x="96178" y="283504"/>
                    </a:lnTo>
                    <a:lnTo>
                      <a:pt x="96178" y="367041"/>
                    </a:lnTo>
                    <a:lnTo>
                      <a:pt x="66757" y="411346"/>
                    </a:lnTo>
                    <a:lnTo>
                      <a:pt x="48081" y="415141"/>
                    </a:lnTo>
                    <a:lnTo>
                      <a:pt x="29414" y="411346"/>
                    </a:lnTo>
                    <a:lnTo>
                      <a:pt x="14125" y="401012"/>
                    </a:lnTo>
                    <a:lnTo>
                      <a:pt x="3794" y="385718"/>
                    </a:lnTo>
                    <a:lnTo>
                      <a:pt x="0" y="367041"/>
                    </a:lnTo>
                    <a:lnTo>
                      <a:pt x="0" y="50626"/>
                    </a:lnTo>
                    <a:lnTo>
                      <a:pt x="12729" y="30917"/>
                    </a:lnTo>
                    <a:lnTo>
                      <a:pt x="47444" y="14825"/>
                    </a:lnTo>
                    <a:lnTo>
                      <a:pt x="98935" y="3977"/>
                    </a:lnTo>
                    <a:lnTo>
                      <a:pt x="161991" y="0"/>
                    </a:lnTo>
                    <a:lnTo>
                      <a:pt x="225036" y="3977"/>
                    </a:lnTo>
                    <a:lnTo>
                      <a:pt x="276521" y="14825"/>
                    </a:lnTo>
                    <a:lnTo>
                      <a:pt x="311234" y="30917"/>
                    </a:lnTo>
                    <a:lnTo>
                      <a:pt x="323963" y="50626"/>
                    </a:lnTo>
                    <a:lnTo>
                      <a:pt x="323963" y="367041"/>
                    </a:lnTo>
                    <a:lnTo>
                      <a:pt x="320170" y="385718"/>
                    </a:lnTo>
                    <a:lnTo>
                      <a:pt x="309843" y="401012"/>
                    </a:lnTo>
                    <a:lnTo>
                      <a:pt x="294555" y="411346"/>
                    </a:lnTo>
                    <a:lnTo>
                      <a:pt x="275881" y="415141"/>
                    </a:lnTo>
                    <a:close/>
                  </a:path>
                </a:pathLst>
              </a:custGeom>
              <a:solidFill>
                <a:srgbClr val="F6931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2" name="object 22">
                <a:extLst>
                  <a:ext uri="{FF2B5EF4-FFF2-40B4-BE49-F238E27FC236}">
                    <a16:creationId xmlns:a16="http://schemas.microsoft.com/office/drawing/2014/main" id="{F79DC284-3423-4EBB-BCFF-63D0F65E4AC1}"/>
                  </a:ext>
                </a:extLst>
              </p:cNvPr>
              <p:cNvSpPr/>
              <p:nvPr/>
            </p:nvSpPr>
            <p:spPr>
              <a:xfrm>
                <a:off x="5706384" y="3855361"/>
                <a:ext cx="90805" cy="280035"/>
              </a:xfrm>
              <a:custGeom>
                <a:avLst/>
                <a:gdLst/>
                <a:ahLst/>
                <a:cxnLst/>
                <a:rect l="l" t="t" r="r" b="b"/>
                <a:pathLst>
                  <a:path w="90804" h="280035">
                    <a:moveTo>
                      <a:pt x="12941" y="279978"/>
                    </a:moveTo>
                    <a:lnTo>
                      <a:pt x="5712" y="239500"/>
                    </a:lnTo>
                    <a:lnTo>
                      <a:pt x="1141" y="189792"/>
                    </a:lnTo>
                    <a:lnTo>
                      <a:pt x="0" y="136490"/>
                    </a:lnTo>
                    <a:lnTo>
                      <a:pt x="3061" y="85226"/>
                    </a:lnTo>
                    <a:lnTo>
                      <a:pt x="11096" y="41633"/>
                    </a:lnTo>
                    <a:lnTo>
                      <a:pt x="24879" y="11347"/>
                    </a:lnTo>
                    <a:lnTo>
                      <a:pt x="45181" y="0"/>
                    </a:lnTo>
                    <a:lnTo>
                      <a:pt x="65477" y="11347"/>
                    </a:lnTo>
                    <a:lnTo>
                      <a:pt x="79256" y="41633"/>
                    </a:lnTo>
                    <a:lnTo>
                      <a:pt x="87291" y="85226"/>
                    </a:lnTo>
                    <a:lnTo>
                      <a:pt x="90351" y="136490"/>
                    </a:lnTo>
                    <a:lnTo>
                      <a:pt x="89209" y="189792"/>
                    </a:lnTo>
                    <a:lnTo>
                      <a:pt x="84636" y="239500"/>
                    </a:lnTo>
                    <a:lnTo>
                      <a:pt x="77402" y="279978"/>
                    </a:lnTo>
                    <a:lnTo>
                      <a:pt x="12941" y="279978"/>
                    </a:lnTo>
                    <a:close/>
                  </a:path>
                </a:pathLst>
              </a:custGeom>
              <a:ln w="26365">
                <a:solidFill>
                  <a:srgbClr val="4D4D4D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3" name="object 23">
                <a:extLst>
                  <a:ext uri="{FF2B5EF4-FFF2-40B4-BE49-F238E27FC236}">
                    <a16:creationId xmlns:a16="http://schemas.microsoft.com/office/drawing/2014/main" id="{C141E501-A9D1-45AA-A947-7C137C144FC9}"/>
                  </a:ext>
                </a:extLst>
              </p:cNvPr>
              <p:cNvSpPr/>
              <p:nvPr/>
            </p:nvSpPr>
            <p:spPr>
              <a:xfrm>
                <a:off x="4768424" y="4595632"/>
                <a:ext cx="591185" cy="591185"/>
              </a:xfrm>
              <a:custGeom>
                <a:avLst/>
                <a:gdLst/>
                <a:ahLst/>
                <a:cxnLst/>
                <a:rect l="l" t="t" r="r" b="b"/>
                <a:pathLst>
                  <a:path w="591185" h="591185">
                    <a:moveTo>
                      <a:pt x="42552" y="591144"/>
                    </a:moveTo>
                    <a:lnTo>
                      <a:pt x="17963" y="586204"/>
                    </a:lnTo>
                    <a:lnTo>
                      <a:pt x="5748" y="569886"/>
                    </a:lnTo>
                    <a:lnTo>
                      <a:pt x="0" y="543546"/>
                    </a:lnTo>
                    <a:lnTo>
                      <a:pt x="596" y="508851"/>
                    </a:lnTo>
                    <a:lnTo>
                      <a:pt x="7413" y="467469"/>
                    </a:lnTo>
                    <a:lnTo>
                      <a:pt x="20330" y="421066"/>
                    </a:lnTo>
                    <a:lnTo>
                      <a:pt x="39222" y="371310"/>
                    </a:lnTo>
                    <a:lnTo>
                      <a:pt x="63968" y="319869"/>
                    </a:lnTo>
                    <a:lnTo>
                      <a:pt x="94443" y="268410"/>
                    </a:lnTo>
                    <a:lnTo>
                      <a:pt x="130527" y="218599"/>
                    </a:lnTo>
                    <a:lnTo>
                      <a:pt x="172095" y="172106"/>
                    </a:lnTo>
                    <a:lnTo>
                      <a:pt x="218598" y="130515"/>
                    </a:lnTo>
                    <a:lnTo>
                      <a:pt x="268414" y="94420"/>
                    </a:lnTo>
                    <a:lnTo>
                      <a:pt x="319874" y="63941"/>
                    </a:lnTo>
                    <a:lnTo>
                      <a:pt x="371313" y="39198"/>
                    </a:lnTo>
                    <a:lnTo>
                      <a:pt x="421063" y="20312"/>
                    </a:lnTo>
                    <a:lnTo>
                      <a:pt x="467457" y="7403"/>
                    </a:lnTo>
                    <a:lnTo>
                      <a:pt x="508828" y="592"/>
                    </a:lnTo>
                    <a:lnTo>
                      <a:pt x="543509" y="0"/>
                    </a:lnTo>
                    <a:lnTo>
                      <a:pt x="569833" y="5746"/>
                    </a:lnTo>
                    <a:lnTo>
                      <a:pt x="586133" y="17951"/>
                    </a:lnTo>
                    <a:lnTo>
                      <a:pt x="591100" y="41991"/>
                    </a:lnTo>
                    <a:lnTo>
                      <a:pt x="581404" y="74328"/>
                    </a:lnTo>
                    <a:lnTo>
                      <a:pt x="560026" y="112773"/>
                    </a:lnTo>
                    <a:lnTo>
                      <a:pt x="529947" y="155136"/>
                    </a:lnTo>
                    <a:lnTo>
                      <a:pt x="494146" y="199229"/>
                    </a:lnTo>
                    <a:lnTo>
                      <a:pt x="455605" y="242862"/>
                    </a:lnTo>
                    <a:lnTo>
                      <a:pt x="417305" y="283846"/>
                    </a:lnTo>
                    <a:lnTo>
                      <a:pt x="382226" y="319991"/>
                    </a:lnTo>
                    <a:lnTo>
                      <a:pt x="353349" y="349107"/>
                    </a:lnTo>
                    <a:lnTo>
                      <a:pt x="325023" y="377395"/>
                    </a:lnTo>
                    <a:lnTo>
                      <a:pt x="289059" y="412531"/>
                    </a:lnTo>
                    <a:lnTo>
                      <a:pt x="247771" y="451374"/>
                    </a:lnTo>
                    <a:lnTo>
                      <a:pt x="203477" y="490778"/>
                    </a:lnTo>
                    <a:lnTo>
                      <a:pt x="158492" y="527601"/>
                    </a:lnTo>
                    <a:lnTo>
                      <a:pt x="115133" y="558699"/>
                    </a:lnTo>
                    <a:lnTo>
                      <a:pt x="75714" y="580927"/>
                    </a:lnTo>
                    <a:lnTo>
                      <a:pt x="42552" y="591144"/>
                    </a:lnTo>
                    <a:close/>
                  </a:path>
                </a:pathLst>
              </a:custGeom>
              <a:solidFill>
                <a:srgbClr val="FFDE5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4" name="object 75">
              <a:extLst>
                <a:ext uri="{FF2B5EF4-FFF2-40B4-BE49-F238E27FC236}">
                  <a16:creationId xmlns:a16="http://schemas.microsoft.com/office/drawing/2014/main" id="{F9495195-D217-4DE9-98FF-CE46B312A627}"/>
                </a:ext>
              </a:extLst>
            </p:cNvPr>
            <p:cNvGrpSpPr/>
            <p:nvPr/>
          </p:nvGrpSpPr>
          <p:grpSpPr>
            <a:xfrm>
              <a:off x="5197114" y="4725009"/>
              <a:ext cx="1132840" cy="1637030"/>
              <a:chOff x="5197114" y="4725009"/>
              <a:chExt cx="1132840" cy="1637030"/>
            </a:xfrm>
          </p:grpSpPr>
          <p:sp>
            <p:nvSpPr>
              <p:cNvPr id="55" name="object 76">
                <a:extLst>
                  <a:ext uri="{FF2B5EF4-FFF2-40B4-BE49-F238E27FC236}">
                    <a16:creationId xmlns:a16="http://schemas.microsoft.com/office/drawing/2014/main" id="{C996AD71-2C5E-4DD0-B42D-CCEC176CC27A}"/>
                  </a:ext>
                </a:extLst>
              </p:cNvPr>
              <p:cNvSpPr/>
              <p:nvPr/>
            </p:nvSpPr>
            <p:spPr>
              <a:xfrm>
                <a:off x="5197114" y="5913868"/>
                <a:ext cx="1132840" cy="448309"/>
              </a:xfrm>
              <a:custGeom>
                <a:avLst/>
                <a:gdLst/>
                <a:ahLst/>
                <a:cxnLst/>
                <a:rect l="l" t="t" r="r" b="b"/>
                <a:pathLst>
                  <a:path w="1132839" h="448310">
                    <a:moveTo>
                      <a:pt x="566247" y="447880"/>
                    </a:moveTo>
                    <a:lnTo>
                      <a:pt x="500118" y="447858"/>
                    </a:lnTo>
                    <a:lnTo>
                      <a:pt x="451813" y="447620"/>
                    </a:lnTo>
                    <a:lnTo>
                      <a:pt x="399614" y="446934"/>
                    </a:lnTo>
                    <a:lnTo>
                      <a:pt x="346117" y="445592"/>
                    </a:lnTo>
                    <a:lnTo>
                      <a:pt x="293917" y="443386"/>
                    </a:lnTo>
                    <a:lnTo>
                      <a:pt x="245610" y="440108"/>
                    </a:lnTo>
                    <a:lnTo>
                      <a:pt x="203791" y="435551"/>
                    </a:lnTo>
                    <a:lnTo>
                      <a:pt x="129549" y="415354"/>
                    </a:lnTo>
                    <a:lnTo>
                      <a:pt x="89798" y="393549"/>
                    </a:lnTo>
                    <a:lnTo>
                      <a:pt x="54385" y="363796"/>
                    </a:lnTo>
                    <a:lnTo>
                      <a:pt x="25892" y="325805"/>
                    </a:lnTo>
                    <a:lnTo>
                      <a:pt x="6903" y="279282"/>
                    </a:lnTo>
                    <a:lnTo>
                      <a:pt x="0" y="223934"/>
                    </a:lnTo>
                    <a:lnTo>
                      <a:pt x="6903" y="168587"/>
                    </a:lnTo>
                    <a:lnTo>
                      <a:pt x="25892" y="122064"/>
                    </a:lnTo>
                    <a:lnTo>
                      <a:pt x="54385" y="84073"/>
                    </a:lnTo>
                    <a:lnTo>
                      <a:pt x="89798" y="54320"/>
                    </a:lnTo>
                    <a:lnTo>
                      <a:pt x="129549" y="32514"/>
                    </a:lnTo>
                    <a:lnTo>
                      <a:pt x="171056" y="18363"/>
                    </a:lnTo>
                    <a:lnTo>
                      <a:pt x="210036" y="11480"/>
                    </a:lnTo>
                    <a:lnTo>
                      <a:pt x="260722" y="6563"/>
                    </a:lnTo>
                    <a:lnTo>
                      <a:pt x="319035" y="3283"/>
                    </a:lnTo>
                    <a:lnTo>
                      <a:pt x="380899" y="1316"/>
                    </a:lnTo>
                    <a:lnTo>
                      <a:pt x="442236" y="334"/>
                    </a:lnTo>
                    <a:lnTo>
                      <a:pt x="498971" y="10"/>
                    </a:lnTo>
                    <a:lnTo>
                      <a:pt x="626368" y="0"/>
                    </a:lnTo>
                    <a:lnTo>
                      <a:pt x="674914" y="201"/>
                    </a:lnTo>
                    <a:lnTo>
                      <a:pt x="727811" y="843"/>
                    </a:lnTo>
                    <a:lnTo>
                      <a:pt x="782314" y="2144"/>
                    </a:lnTo>
                    <a:lnTo>
                      <a:pt x="835675" y="4326"/>
                    </a:lnTo>
                    <a:lnTo>
                      <a:pt x="885148" y="7610"/>
                    </a:lnTo>
                    <a:lnTo>
                      <a:pt x="927987" y="12215"/>
                    </a:lnTo>
                    <a:lnTo>
                      <a:pt x="1002952" y="32514"/>
                    </a:lnTo>
                    <a:lnTo>
                      <a:pt x="1042703" y="54320"/>
                    </a:lnTo>
                    <a:lnTo>
                      <a:pt x="1078116" y="84073"/>
                    </a:lnTo>
                    <a:lnTo>
                      <a:pt x="1106609" y="122064"/>
                    </a:lnTo>
                    <a:lnTo>
                      <a:pt x="1125598" y="168587"/>
                    </a:lnTo>
                    <a:lnTo>
                      <a:pt x="1132502" y="223934"/>
                    </a:lnTo>
                    <a:lnTo>
                      <a:pt x="1125598" y="279282"/>
                    </a:lnTo>
                    <a:lnTo>
                      <a:pt x="1106609" y="325805"/>
                    </a:lnTo>
                    <a:lnTo>
                      <a:pt x="1078116" y="363796"/>
                    </a:lnTo>
                    <a:lnTo>
                      <a:pt x="1042703" y="393549"/>
                    </a:lnTo>
                    <a:lnTo>
                      <a:pt x="1002952" y="415354"/>
                    </a:lnTo>
                    <a:lnTo>
                      <a:pt x="961445" y="429506"/>
                    </a:lnTo>
                    <a:lnTo>
                      <a:pt x="886477" y="440145"/>
                    </a:lnTo>
                    <a:lnTo>
                      <a:pt x="837894" y="443424"/>
                    </a:lnTo>
                    <a:lnTo>
                      <a:pt x="785419" y="445625"/>
                    </a:lnTo>
                    <a:lnTo>
                      <a:pt x="731682" y="446957"/>
                    </a:lnTo>
                    <a:lnTo>
                      <a:pt x="679315" y="447631"/>
                    </a:lnTo>
                    <a:lnTo>
                      <a:pt x="630947" y="447858"/>
                    </a:lnTo>
                    <a:lnTo>
                      <a:pt x="566247" y="447880"/>
                    </a:lnTo>
                    <a:close/>
                  </a:path>
                </a:pathLst>
              </a:custGeom>
              <a:solidFill>
                <a:srgbClr val="E32A0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77">
                <a:extLst>
                  <a:ext uri="{FF2B5EF4-FFF2-40B4-BE49-F238E27FC236}">
                    <a16:creationId xmlns:a16="http://schemas.microsoft.com/office/drawing/2014/main" id="{0FE6F89A-16C5-4745-95A2-D0F88E391001}"/>
                  </a:ext>
                </a:extLst>
              </p:cNvPr>
              <p:cNvSpPr/>
              <p:nvPr/>
            </p:nvSpPr>
            <p:spPr>
              <a:xfrm>
                <a:off x="5245665" y="6000961"/>
                <a:ext cx="445134" cy="255270"/>
              </a:xfrm>
              <a:custGeom>
                <a:avLst/>
                <a:gdLst/>
                <a:ahLst/>
                <a:cxnLst/>
                <a:rect l="l" t="t" r="r" b="b"/>
                <a:pathLst>
                  <a:path w="445135" h="255270">
                    <a:moveTo>
                      <a:pt x="139448" y="255103"/>
                    </a:moveTo>
                    <a:lnTo>
                      <a:pt x="92986" y="246600"/>
                    </a:lnTo>
                    <a:lnTo>
                      <a:pt x="47792" y="225423"/>
                    </a:lnTo>
                    <a:lnTo>
                      <a:pt x="13564" y="189512"/>
                    </a:lnTo>
                    <a:lnTo>
                      <a:pt x="0" y="136809"/>
                    </a:lnTo>
                    <a:lnTo>
                      <a:pt x="7169" y="87307"/>
                    </a:lnTo>
                    <a:lnTo>
                      <a:pt x="25830" y="48883"/>
                    </a:lnTo>
                    <a:lnTo>
                      <a:pt x="51712" y="20220"/>
                    </a:lnTo>
                    <a:lnTo>
                      <a:pt x="80544" y="0"/>
                    </a:lnTo>
                    <a:lnTo>
                      <a:pt x="99615" y="11038"/>
                    </a:lnTo>
                    <a:lnTo>
                      <a:pt x="119267" y="20318"/>
                    </a:lnTo>
                    <a:lnTo>
                      <a:pt x="159242" y="33714"/>
                    </a:lnTo>
                    <a:lnTo>
                      <a:pt x="219629" y="43009"/>
                    </a:lnTo>
                    <a:lnTo>
                      <a:pt x="262285" y="46302"/>
                    </a:lnTo>
                    <a:lnTo>
                      <a:pt x="313719" y="48716"/>
                    </a:lnTo>
                    <a:lnTo>
                      <a:pt x="374285" y="50271"/>
                    </a:lnTo>
                    <a:lnTo>
                      <a:pt x="444336" y="50983"/>
                    </a:lnTo>
                    <a:lnTo>
                      <a:pt x="444518" y="54851"/>
                    </a:lnTo>
                    <a:lnTo>
                      <a:pt x="434135" y="102839"/>
                    </a:lnTo>
                    <a:lnTo>
                      <a:pt x="413857" y="138565"/>
                    </a:lnTo>
                    <a:lnTo>
                      <a:pt x="385046" y="170044"/>
                    </a:lnTo>
                    <a:lnTo>
                      <a:pt x="349603" y="197016"/>
                    </a:lnTo>
                    <a:lnTo>
                      <a:pt x="309430" y="219218"/>
                    </a:lnTo>
                    <a:lnTo>
                      <a:pt x="266427" y="236389"/>
                    </a:lnTo>
                    <a:lnTo>
                      <a:pt x="222495" y="248268"/>
                    </a:lnTo>
                    <a:lnTo>
                      <a:pt x="179535" y="254593"/>
                    </a:lnTo>
                    <a:lnTo>
                      <a:pt x="139448" y="255103"/>
                    </a:lnTo>
                    <a:close/>
                  </a:path>
                </a:pathLst>
              </a:custGeom>
              <a:solidFill>
                <a:srgbClr val="FF4E1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7" name="object 78">
                <a:extLst>
                  <a:ext uri="{FF2B5EF4-FFF2-40B4-BE49-F238E27FC236}">
                    <a16:creationId xmlns:a16="http://schemas.microsoft.com/office/drawing/2014/main" id="{528637A4-BC00-43E3-B678-02EA82F40F61}"/>
                  </a:ext>
                </a:extLst>
              </p:cNvPr>
              <p:cNvSpPr/>
              <p:nvPr/>
            </p:nvSpPr>
            <p:spPr>
              <a:xfrm>
                <a:off x="5964069" y="5999055"/>
                <a:ext cx="317500" cy="311150"/>
              </a:xfrm>
              <a:custGeom>
                <a:avLst/>
                <a:gdLst/>
                <a:ahLst/>
                <a:cxnLst/>
                <a:rect l="l" t="t" r="r" b="b"/>
                <a:pathLst>
                  <a:path w="317500" h="311150">
                    <a:moveTo>
                      <a:pt x="36666" y="310562"/>
                    </a:moveTo>
                    <a:lnTo>
                      <a:pt x="19495" y="306213"/>
                    </a:lnTo>
                    <a:lnTo>
                      <a:pt x="11492" y="293888"/>
                    </a:lnTo>
                    <a:lnTo>
                      <a:pt x="10039" y="274787"/>
                    </a:lnTo>
                    <a:lnTo>
                      <a:pt x="12521" y="250109"/>
                    </a:lnTo>
                    <a:lnTo>
                      <a:pt x="16659" y="201902"/>
                    </a:lnTo>
                    <a:lnTo>
                      <a:pt x="16477" y="150948"/>
                    </a:lnTo>
                    <a:lnTo>
                      <a:pt x="11186" y="99972"/>
                    </a:lnTo>
                    <a:lnTo>
                      <a:pt x="0" y="51698"/>
                    </a:lnTo>
                    <a:lnTo>
                      <a:pt x="60848" y="49503"/>
                    </a:lnTo>
                    <a:lnTo>
                      <a:pt x="102743" y="46114"/>
                    </a:lnTo>
                    <a:lnTo>
                      <a:pt x="158764" y="35621"/>
                    </a:lnTo>
                    <a:lnTo>
                      <a:pt x="200311" y="21536"/>
                    </a:lnTo>
                    <a:lnTo>
                      <a:pt x="240380" y="0"/>
                    </a:lnTo>
                    <a:lnTo>
                      <a:pt x="268373" y="21037"/>
                    </a:lnTo>
                    <a:lnTo>
                      <a:pt x="292927" y="50239"/>
                    </a:lnTo>
                    <a:lnTo>
                      <a:pt x="310361" y="89000"/>
                    </a:lnTo>
                    <a:lnTo>
                      <a:pt x="316990" y="138716"/>
                    </a:lnTo>
                    <a:lnTo>
                      <a:pt x="306043" y="198935"/>
                    </a:lnTo>
                    <a:lnTo>
                      <a:pt x="278775" y="242299"/>
                    </a:lnTo>
                    <a:lnTo>
                      <a:pt x="243549" y="271410"/>
                    </a:lnTo>
                    <a:lnTo>
                      <a:pt x="208727" y="288870"/>
                    </a:lnTo>
                    <a:lnTo>
                      <a:pt x="155917" y="302220"/>
                    </a:lnTo>
                    <a:lnTo>
                      <a:pt x="78175" y="309441"/>
                    </a:lnTo>
                    <a:lnTo>
                      <a:pt x="36666" y="310562"/>
                    </a:lnTo>
                    <a:close/>
                  </a:path>
                </a:pathLst>
              </a:custGeom>
              <a:solidFill>
                <a:srgbClr val="C80A0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8" name="object 79">
                <a:extLst>
                  <a:ext uri="{FF2B5EF4-FFF2-40B4-BE49-F238E27FC236}">
                    <a16:creationId xmlns:a16="http://schemas.microsoft.com/office/drawing/2014/main" id="{9C3DD6C9-3B77-4BEF-A1FD-652C611D014E}"/>
                  </a:ext>
                </a:extLst>
              </p:cNvPr>
              <p:cNvSpPr/>
              <p:nvPr/>
            </p:nvSpPr>
            <p:spPr>
              <a:xfrm>
                <a:off x="5262062" y="5619365"/>
                <a:ext cx="1003935" cy="397510"/>
              </a:xfrm>
              <a:custGeom>
                <a:avLst/>
                <a:gdLst/>
                <a:ahLst/>
                <a:cxnLst/>
                <a:rect l="l" t="t" r="r" b="b"/>
                <a:pathLst>
                  <a:path w="1003935" h="397510">
                    <a:moveTo>
                      <a:pt x="501808" y="396915"/>
                    </a:moveTo>
                    <a:lnTo>
                      <a:pt x="443205" y="396893"/>
                    </a:lnTo>
                    <a:lnTo>
                      <a:pt x="392863" y="396613"/>
                    </a:lnTo>
                    <a:lnTo>
                      <a:pt x="338348" y="395751"/>
                    </a:lnTo>
                    <a:lnTo>
                      <a:pt x="283310" y="394015"/>
                    </a:lnTo>
                    <a:lnTo>
                      <a:pt x="231403" y="391112"/>
                    </a:lnTo>
                    <a:lnTo>
                      <a:pt x="186278" y="386748"/>
                    </a:lnTo>
                    <a:lnTo>
                      <a:pt x="107561" y="364776"/>
                    </a:lnTo>
                    <a:lnTo>
                      <a:pt x="66434" y="339076"/>
                    </a:lnTo>
                    <a:lnTo>
                      <a:pt x="32162" y="303087"/>
                    </a:lnTo>
                    <a:lnTo>
                      <a:pt x="8699" y="256360"/>
                    </a:lnTo>
                    <a:lnTo>
                      <a:pt x="0" y="198450"/>
                    </a:lnTo>
                    <a:lnTo>
                      <a:pt x="8699" y="140540"/>
                    </a:lnTo>
                    <a:lnTo>
                      <a:pt x="32162" y="93815"/>
                    </a:lnTo>
                    <a:lnTo>
                      <a:pt x="66434" y="57827"/>
                    </a:lnTo>
                    <a:lnTo>
                      <a:pt x="107561" y="32129"/>
                    </a:lnTo>
                    <a:lnTo>
                      <a:pt x="151587" y="16272"/>
                    </a:lnTo>
                    <a:lnTo>
                      <a:pt x="231049" y="5815"/>
                    </a:lnTo>
                    <a:lnTo>
                      <a:pt x="282727" y="2909"/>
                    </a:lnTo>
                    <a:lnTo>
                      <a:pt x="337550" y="1166"/>
                    </a:lnTo>
                    <a:lnTo>
                      <a:pt x="391907" y="296"/>
                    </a:lnTo>
                    <a:lnTo>
                      <a:pt x="442184" y="8"/>
                    </a:lnTo>
                    <a:lnTo>
                      <a:pt x="555087" y="0"/>
                    </a:lnTo>
                    <a:lnTo>
                      <a:pt x="605718" y="241"/>
                    </a:lnTo>
                    <a:lnTo>
                      <a:pt x="661048" y="1057"/>
                    </a:lnTo>
                    <a:lnTo>
                      <a:pt x="717209" y="2758"/>
                    </a:lnTo>
                    <a:lnTo>
                      <a:pt x="770336" y="5653"/>
                    </a:lnTo>
                    <a:lnTo>
                      <a:pt x="816564" y="10055"/>
                    </a:lnTo>
                    <a:lnTo>
                      <a:pt x="896055" y="32129"/>
                    </a:lnTo>
                    <a:lnTo>
                      <a:pt x="937182" y="57827"/>
                    </a:lnTo>
                    <a:lnTo>
                      <a:pt x="971454" y="93815"/>
                    </a:lnTo>
                    <a:lnTo>
                      <a:pt x="994917" y="140540"/>
                    </a:lnTo>
                    <a:lnTo>
                      <a:pt x="1003617" y="198450"/>
                    </a:lnTo>
                    <a:lnTo>
                      <a:pt x="994917" y="256360"/>
                    </a:lnTo>
                    <a:lnTo>
                      <a:pt x="971454" y="303087"/>
                    </a:lnTo>
                    <a:lnTo>
                      <a:pt x="937182" y="339076"/>
                    </a:lnTo>
                    <a:lnTo>
                      <a:pt x="896055" y="364776"/>
                    </a:lnTo>
                    <a:lnTo>
                      <a:pt x="852028" y="380631"/>
                    </a:lnTo>
                    <a:lnTo>
                      <a:pt x="771770" y="391145"/>
                    </a:lnTo>
                    <a:lnTo>
                      <a:pt x="719574" y="394048"/>
                    </a:lnTo>
                    <a:lnTo>
                      <a:pt x="664270" y="395775"/>
                    </a:lnTo>
                    <a:lnTo>
                      <a:pt x="609559" y="396625"/>
                    </a:lnTo>
                    <a:lnTo>
                      <a:pt x="559144" y="396893"/>
                    </a:lnTo>
                    <a:lnTo>
                      <a:pt x="501808" y="396915"/>
                    </a:lnTo>
                    <a:close/>
                  </a:path>
                </a:pathLst>
              </a:custGeom>
              <a:solidFill>
                <a:srgbClr val="3A86B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80">
                <a:extLst>
                  <a:ext uri="{FF2B5EF4-FFF2-40B4-BE49-F238E27FC236}">
                    <a16:creationId xmlns:a16="http://schemas.microsoft.com/office/drawing/2014/main" id="{A25EC122-66FE-4A62-98D7-B402B9AD4874}"/>
                  </a:ext>
                </a:extLst>
              </p:cNvPr>
              <p:cNvSpPr/>
              <p:nvPr/>
            </p:nvSpPr>
            <p:spPr>
              <a:xfrm>
                <a:off x="5305107" y="5683065"/>
                <a:ext cx="394335" cy="240029"/>
              </a:xfrm>
              <a:custGeom>
                <a:avLst/>
                <a:gdLst/>
                <a:ahLst/>
                <a:cxnLst/>
                <a:rect l="l" t="t" r="r" b="b"/>
                <a:pathLst>
                  <a:path w="394335" h="240029">
                    <a:moveTo>
                      <a:pt x="123530" y="239568"/>
                    </a:moveTo>
                    <a:lnTo>
                      <a:pt x="82371" y="232021"/>
                    </a:lnTo>
                    <a:lnTo>
                      <a:pt x="42336" y="213259"/>
                    </a:lnTo>
                    <a:lnTo>
                      <a:pt x="12015" y="181441"/>
                    </a:lnTo>
                    <a:lnTo>
                      <a:pt x="0" y="134729"/>
                    </a:lnTo>
                    <a:lnTo>
                      <a:pt x="10464" y="79496"/>
                    </a:lnTo>
                    <a:lnTo>
                      <a:pt x="36277" y="40362"/>
                    </a:lnTo>
                    <a:lnTo>
                      <a:pt x="69065" y="14728"/>
                    </a:lnTo>
                    <a:lnTo>
                      <a:pt x="100456" y="0"/>
                    </a:lnTo>
                    <a:lnTo>
                      <a:pt x="119610" y="12406"/>
                    </a:lnTo>
                    <a:lnTo>
                      <a:pt x="139618" y="22673"/>
                    </a:lnTo>
                    <a:lnTo>
                      <a:pt x="180700" y="36992"/>
                    </a:lnTo>
                    <a:lnTo>
                      <a:pt x="220063" y="43691"/>
                    </a:lnTo>
                    <a:lnTo>
                      <a:pt x="271396" y="48106"/>
                    </a:lnTo>
                    <a:lnTo>
                      <a:pt x="330486" y="50701"/>
                    </a:lnTo>
                    <a:lnTo>
                      <a:pt x="393120" y="51939"/>
                    </a:lnTo>
                    <a:lnTo>
                      <a:pt x="393960" y="57360"/>
                    </a:lnTo>
                    <a:lnTo>
                      <a:pt x="382964" y="108785"/>
                    </a:lnTo>
                    <a:lnTo>
                      <a:pt x="361018" y="143615"/>
                    </a:lnTo>
                    <a:lnTo>
                      <a:pt x="330037" y="173611"/>
                    </a:lnTo>
                    <a:lnTo>
                      <a:pt x="292420" y="198445"/>
                    </a:lnTo>
                    <a:lnTo>
                      <a:pt x="250563" y="217786"/>
                    </a:lnTo>
                    <a:lnTo>
                      <a:pt x="206865" y="231306"/>
                    </a:lnTo>
                    <a:lnTo>
                      <a:pt x="163721" y="238676"/>
                    </a:lnTo>
                    <a:lnTo>
                      <a:pt x="123530" y="239568"/>
                    </a:lnTo>
                    <a:close/>
                  </a:path>
                </a:pathLst>
              </a:custGeom>
              <a:solidFill>
                <a:srgbClr val="50B8C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81">
                <a:extLst>
                  <a:ext uri="{FF2B5EF4-FFF2-40B4-BE49-F238E27FC236}">
                    <a16:creationId xmlns:a16="http://schemas.microsoft.com/office/drawing/2014/main" id="{9C2B24AF-881A-47E9-8BAA-44F01340A821}"/>
                  </a:ext>
                </a:extLst>
              </p:cNvPr>
              <p:cNvSpPr/>
              <p:nvPr/>
            </p:nvSpPr>
            <p:spPr>
              <a:xfrm>
                <a:off x="5929907" y="5680327"/>
                <a:ext cx="292735" cy="290195"/>
              </a:xfrm>
              <a:custGeom>
                <a:avLst/>
                <a:gdLst/>
                <a:ahLst/>
                <a:cxnLst/>
                <a:rect l="l" t="t" r="r" b="b"/>
                <a:pathLst>
                  <a:path w="292735" h="290195">
                    <a:moveTo>
                      <a:pt x="35115" y="289779"/>
                    </a:moveTo>
                    <a:lnTo>
                      <a:pt x="19909" y="285901"/>
                    </a:lnTo>
                    <a:lnTo>
                      <a:pt x="12811" y="274969"/>
                    </a:lnTo>
                    <a:lnTo>
                      <a:pt x="11515" y="258041"/>
                    </a:lnTo>
                    <a:lnTo>
                      <a:pt x="13711" y="236173"/>
                    </a:lnTo>
                    <a:lnTo>
                      <a:pt x="17481" y="191289"/>
                    </a:lnTo>
                    <a:lnTo>
                      <a:pt x="16985" y="143885"/>
                    </a:lnTo>
                    <a:lnTo>
                      <a:pt x="11425" y="96716"/>
                    </a:lnTo>
                    <a:lnTo>
                      <a:pt x="0" y="52535"/>
                    </a:lnTo>
                    <a:lnTo>
                      <a:pt x="35252" y="50617"/>
                    </a:lnTo>
                    <a:lnTo>
                      <a:pt x="90150" y="44325"/>
                    </a:lnTo>
                    <a:lnTo>
                      <a:pt x="133693" y="33211"/>
                    </a:lnTo>
                    <a:lnTo>
                      <a:pt x="176161" y="13385"/>
                    </a:lnTo>
                    <a:lnTo>
                      <a:pt x="196086" y="0"/>
                    </a:lnTo>
                    <a:lnTo>
                      <a:pt x="227711" y="16269"/>
                    </a:lnTo>
                    <a:lnTo>
                      <a:pt x="259095" y="42779"/>
                    </a:lnTo>
                    <a:lnTo>
                      <a:pt x="283135" y="82266"/>
                    </a:lnTo>
                    <a:lnTo>
                      <a:pt x="292727" y="137466"/>
                    </a:lnTo>
                    <a:lnTo>
                      <a:pt x="278057" y="201730"/>
                    </a:lnTo>
                    <a:lnTo>
                      <a:pt x="243684" y="243573"/>
                    </a:lnTo>
                    <a:lnTo>
                      <a:pt x="204069" y="267492"/>
                    </a:lnTo>
                    <a:lnTo>
                      <a:pt x="148533" y="282361"/>
                    </a:lnTo>
                    <a:lnTo>
                      <a:pt x="73330" y="288781"/>
                    </a:lnTo>
                    <a:lnTo>
                      <a:pt x="35115" y="289779"/>
                    </a:lnTo>
                    <a:close/>
                  </a:path>
                </a:pathLst>
              </a:custGeom>
              <a:solidFill>
                <a:srgbClr val="2E66A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82">
                <a:extLst>
                  <a:ext uri="{FF2B5EF4-FFF2-40B4-BE49-F238E27FC236}">
                    <a16:creationId xmlns:a16="http://schemas.microsoft.com/office/drawing/2014/main" id="{EF162099-1784-4290-B206-B4B24F0A567E}"/>
                  </a:ext>
                </a:extLst>
              </p:cNvPr>
              <p:cNvSpPr/>
              <p:nvPr/>
            </p:nvSpPr>
            <p:spPr>
              <a:xfrm>
                <a:off x="5362143" y="5352917"/>
                <a:ext cx="803910" cy="346710"/>
              </a:xfrm>
              <a:custGeom>
                <a:avLst/>
                <a:gdLst/>
                <a:ahLst/>
                <a:cxnLst/>
                <a:rect l="l" t="t" r="r" b="b"/>
                <a:pathLst>
                  <a:path w="803910" h="346710">
                    <a:moveTo>
                      <a:pt x="401727" y="346575"/>
                    </a:moveTo>
                    <a:lnTo>
                      <a:pt x="347497" y="346360"/>
                    </a:lnTo>
                    <a:lnTo>
                      <a:pt x="286849" y="345360"/>
                    </a:lnTo>
                    <a:lnTo>
                      <a:pt x="226379" y="343046"/>
                    </a:lnTo>
                    <a:lnTo>
                      <a:pt x="172686" y="338889"/>
                    </a:lnTo>
                    <a:lnTo>
                      <a:pt x="132365" y="332360"/>
                    </a:lnTo>
                    <a:lnTo>
                      <a:pt x="93921" y="318515"/>
                    </a:lnTo>
                    <a:lnTo>
                      <a:pt x="58009" y="296075"/>
                    </a:lnTo>
                    <a:lnTo>
                      <a:pt x="28083" y="264651"/>
                    </a:lnTo>
                    <a:lnTo>
                      <a:pt x="7596" y="223852"/>
                    </a:lnTo>
                    <a:lnTo>
                      <a:pt x="0" y="173285"/>
                    </a:lnTo>
                    <a:lnTo>
                      <a:pt x="7596" y="122719"/>
                    </a:lnTo>
                    <a:lnTo>
                      <a:pt x="28083" y="81919"/>
                    </a:lnTo>
                    <a:lnTo>
                      <a:pt x="58009" y="50495"/>
                    </a:lnTo>
                    <a:lnTo>
                      <a:pt x="93921" y="28056"/>
                    </a:lnTo>
                    <a:lnTo>
                      <a:pt x="132365" y="14210"/>
                    </a:lnTo>
                    <a:lnTo>
                      <a:pt x="172686" y="7683"/>
                    </a:lnTo>
                    <a:lnTo>
                      <a:pt x="226379" y="3528"/>
                    </a:lnTo>
                    <a:lnTo>
                      <a:pt x="286849" y="1215"/>
                    </a:lnTo>
                    <a:lnTo>
                      <a:pt x="347497" y="215"/>
                    </a:lnTo>
                    <a:lnTo>
                      <a:pt x="401727" y="0"/>
                    </a:lnTo>
                    <a:lnTo>
                      <a:pt x="455955" y="215"/>
                    </a:lnTo>
                    <a:lnTo>
                      <a:pt x="516603" y="1215"/>
                    </a:lnTo>
                    <a:lnTo>
                      <a:pt x="577073" y="3528"/>
                    </a:lnTo>
                    <a:lnTo>
                      <a:pt x="630768" y="7683"/>
                    </a:lnTo>
                    <a:lnTo>
                      <a:pt x="671089" y="14210"/>
                    </a:lnTo>
                    <a:lnTo>
                      <a:pt x="709534" y="28056"/>
                    </a:lnTo>
                    <a:lnTo>
                      <a:pt x="745445" y="50495"/>
                    </a:lnTo>
                    <a:lnTo>
                      <a:pt x="775371" y="81919"/>
                    </a:lnTo>
                    <a:lnTo>
                      <a:pt x="795859" y="122719"/>
                    </a:lnTo>
                    <a:lnTo>
                      <a:pt x="803455" y="173285"/>
                    </a:lnTo>
                    <a:lnTo>
                      <a:pt x="795859" y="223852"/>
                    </a:lnTo>
                    <a:lnTo>
                      <a:pt x="775371" y="264651"/>
                    </a:lnTo>
                    <a:lnTo>
                      <a:pt x="745445" y="296075"/>
                    </a:lnTo>
                    <a:lnTo>
                      <a:pt x="709534" y="318515"/>
                    </a:lnTo>
                    <a:lnTo>
                      <a:pt x="671089" y="332360"/>
                    </a:lnTo>
                    <a:lnTo>
                      <a:pt x="630768" y="338889"/>
                    </a:lnTo>
                    <a:lnTo>
                      <a:pt x="577073" y="343046"/>
                    </a:lnTo>
                    <a:lnTo>
                      <a:pt x="516603" y="345360"/>
                    </a:lnTo>
                    <a:lnTo>
                      <a:pt x="455955" y="346360"/>
                    </a:lnTo>
                    <a:lnTo>
                      <a:pt x="401727" y="346575"/>
                    </a:lnTo>
                    <a:close/>
                  </a:path>
                </a:pathLst>
              </a:custGeom>
              <a:solidFill>
                <a:srgbClr val="9DBA3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83">
                <a:extLst>
                  <a:ext uri="{FF2B5EF4-FFF2-40B4-BE49-F238E27FC236}">
                    <a16:creationId xmlns:a16="http://schemas.microsoft.com/office/drawing/2014/main" id="{58BD8AA3-B682-4F8E-ADC6-9A350A9AC3D6}"/>
                  </a:ext>
                </a:extLst>
              </p:cNvPr>
              <p:cNvSpPr/>
              <p:nvPr/>
            </p:nvSpPr>
            <p:spPr>
              <a:xfrm>
                <a:off x="5399719" y="5416757"/>
                <a:ext cx="323215" cy="201295"/>
              </a:xfrm>
              <a:custGeom>
                <a:avLst/>
                <a:gdLst/>
                <a:ahLst/>
                <a:cxnLst/>
                <a:rect l="l" t="t" r="r" b="b"/>
                <a:pathLst>
                  <a:path w="323214" h="201295">
                    <a:moveTo>
                      <a:pt x="107911" y="200967"/>
                    </a:moveTo>
                    <a:lnTo>
                      <a:pt x="71960" y="194370"/>
                    </a:lnTo>
                    <a:lnTo>
                      <a:pt x="36986" y="177983"/>
                    </a:lnTo>
                    <a:lnTo>
                      <a:pt x="10497" y="150216"/>
                    </a:lnTo>
                    <a:lnTo>
                      <a:pt x="0" y="109476"/>
                    </a:lnTo>
                    <a:lnTo>
                      <a:pt x="6340" y="68658"/>
                    </a:lnTo>
                    <a:lnTo>
                      <a:pt x="22640" y="37651"/>
                    </a:lnTo>
                    <a:lnTo>
                      <a:pt x="44821" y="15187"/>
                    </a:lnTo>
                    <a:lnTo>
                      <a:pt x="68802" y="0"/>
                    </a:lnTo>
                    <a:lnTo>
                      <a:pt x="86412" y="13288"/>
                    </a:lnTo>
                    <a:lnTo>
                      <a:pt x="105057" y="24057"/>
                    </a:lnTo>
                    <a:lnTo>
                      <a:pt x="143146" y="38240"/>
                    </a:lnTo>
                    <a:lnTo>
                      <a:pt x="220165" y="47403"/>
                    </a:lnTo>
                    <a:lnTo>
                      <a:pt x="270268" y="49403"/>
                    </a:lnTo>
                    <a:lnTo>
                      <a:pt x="322894" y="50271"/>
                    </a:lnTo>
                    <a:lnTo>
                      <a:pt x="322894" y="50986"/>
                    </a:lnTo>
                    <a:lnTo>
                      <a:pt x="309757" y="97363"/>
                    </a:lnTo>
                    <a:lnTo>
                      <a:pt x="282543" y="135138"/>
                    </a:lnTo>
                    <a:lnTo>
                      <a:pt x="244943" y="165065"/>
                    </a:lnTo>
                    <a:lnTo>
                      <a:pt x="200765" y="186464"/>
                    </a:lnTo>
                    <a:lnTo>
                      <a:pt x="153818" y="198657"/>
                    </a:lnTo>
                    <a:lnTo>
                      <a:pt x="107911" y="200967"/>
                    </a:lnTo>
                    <a:close/>
                  </a:path>
                </a:pathLst>
              </a:custGeom>
              <a:solidFill>
                <a:srgbClr val="C7CC4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3" name="object 84">
                <a:extLst>
                  <a:ext uri="{FF2B5EF4-FFF2-40B4-BE49-F238E27FC236}">
                    <a16:creationId xmlns:a16="http://schemas.microsoft.com/office/drawing/2014/main" id="{06CFC100-F794-448E-A5B3-958145970840}"/>
                  </a:ext>
                </a:extLst>
              </p:cNvPr>
              <p:cNvSpPr/>
              <p:nvPr/>
            </p:nvSpPr>
            <p:spPr>
              <a:xfrm>
                <a:off x="5896402" y="5414730"/>
                <a:ext cx="231620" cy="244449"/>
              </a:xfrm>
              <a:prstGeom prst="rect">
                <a:avLst/>
              </a:prstGeom>
              <a:blipFill>
                <a:blip r:embed="rId9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4" name="object 85">
                <a:extLst>
                  <a:ext uri="{FF2B5EF4-FFF2-40B4-BE49-F238E27FC236}">
                    <a16:creationId xmlns:a16="http://schemas.microsoft.com/office/drawing/2014/main" id="{2C29F27B-BDF6-40D3-8D1F-EE251588D5A3}"/>
                  </a:ext>
                </a:extLst>
              </p:cNvPr>
              <p:cNvSpPr/>
              <p:nvPr/>
            </p:nvSpPr>
            <p:spPr>
              <a:xfrm>
                <a:off x="5445101" y="5162360"/>
                <a:ext cx="637540" cy="275590"/>
              </a:xfrm>
              <a:custGeom>
                <a:avLst/>
                <a:gdLst/>
                <a:ahLst/>
                <a:cxnLst/>
                <a:rect l="l" t="t" r="r" b="b"/>
                <a:pathLst>
                  <a:path w="637539" h="275589">
                    <a:moveTo>
                      <a:pt x="318769" y="275005"/>
                    </a:moveTo>
                    <a:lnTo>
                      <a:pt x="263979" y="274710"/>
                    </a:lnTo>
                    <a:lnTo>
                      <a:pt x="203277" y="273280"/>
                    </a:lnTo>
                    <a:lnTo>
                      <a:pt x="146887" y="269892"/>
                    </a:lnTo>
                    <a:lnTo>
                      <a:pt x="105032" y="263727"/>
                    </a:lnTo>
                    <a:lnTo>
                      <a:pt x="67107" y="248940"/>
                    </a:lnTo>
                    <a:lnTo>
                      <a:pt x="33392" y="223378"/>
                    </a:lnTo>
                    <a:lnTo>
                      <a:pt x="9240" y="186433"/>
                    </a:lnTo>
                    <a:lnTo>
                      <a:pt x="0" y="137500"/>
                    </a:lnTo>
                    <a:lnTo>
                      <a:pt x="9240" y="88567"/>
                    </a:lnTo>
                    <a:lnTo>
                      <a:pt x="33392" y="51622"/>
                    </a:lnTo>
                    <a:lnTo>
                      <a:pt x="67107" y="26061"/>
                    </a:lnTo>
                    <a:lnTo>
                      <a:pt x="105032" y="11279"/>
                    </a:lnTo>
                    <a:lnTo>
                      <a:pt x="146887" y="5113"/>
                    </a:lnTo>
                    <a:lnTo>
                      <a:pt x="203277" y="1725"/>
                    </a:lnTo>
                    <a:lnTo>
                      <a:pt x="263979" y="294"/>
                    </a:lnTo>
                    <a:lnTo>
                      <a:pt x="318769" y="0"/>
                    </a:lnTo>
                    <a:lnTo>
                      <a:pt x="373558" y="294"/>
                    </a:lnTo>
                    <a:lnTo>
                      <a:pt x="434261" y="1725"/>
                    </a:lnTo>
                    <a:lnTo>
                      <a:pt x="490652" y="5113"/>
                    </a:lnTo>
                    <a:lnTo>
                      <a:pt x="532506" y="11279"/>
                    </a:lnTo>
                    <a:lnTo>
                      <a:pt x="570431" y="26061"/>
                    </a:lnTo>
                    <a:lnTo>
                      <a:pt x="604145" y="51622"/>
                    </a:lnTo>
                    <a:lnTo>
                      <a:pt x="628298" y="88567"/>
                    </a:lnTo>
                    <a:lnTo>
                      <a:pt x="637538" y="137500"/>
                    </a:lnTo>
                    <a:lnTo>
                      <a:pt x="628298" y="186433"/>
                    </a:lnTo>
                    <a:lnTo>
                      <a:pt x="604145" y="223378"/>
                    </a:lnTo>
                    <a:lnTo>
                      <a:pt x="570431" y="248940"/>
                    </a:lnTo>
                    <a:lnTo>
                      <a:pt x="532506" y="263727"/>
                    </a:lnTo>
                    <a:lnTo>
                      <a:pt x="490652" y="269892"/>
                    </a:lnTo>
                    <a:lnTo>
                      <a:pt x="434261" y="273280"/>
                    </a:lnTo>
                    <a:lnTo>
                      <a:pt x="373558" y="274710"/>
                    </a:lnTo>
                    <a:lnTo>
                      <a:pt x="318769" y="275005"/>
                    </a:lnTo>
                    <a:close/>
                  </a:path>
                </a:pathLst>
              </a:custGeom>
              <a:solidFill>
                <a:srgbClr val="FF8F1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5" name="object 86">
                <a:extLst>
                  <a:ext uri="{FF2B5EF4-FFF2-40B4-BE49-F238E27FC236}">
                    <a16:creationId xmlns:a16="http://schemas.microsoft.com/office/drawing/2014/main" id="{A94C77E5-4CBF-4022-908E-000703736817}"/>
                  </a:ext>
                </a:extLst>
              </p:cNvPr>
              <p:cNvSpPr/>
              <p:nvPr/>
            </p:nvSpPr>
            <p:spPr>
              <a:xfrm>
                <a:off x="5474901" y="5202445"/>
                <a:ext cx="255270" cy="170180"/>
              </a:xfrm>
              <a:custGeom>
                <a:avLst/>
                <a:gdLst/>
                <a:ahLst/>
                <a:cxnLst/>
                <a:rect l="l" t="t" r="r" b="b"/>
                <a:pathLst>
                  <a:path w="255270" h="170179">
                    <a:moveTo>
                      <a:pt x="85610" y="170052"/>
                    </a:moveTo>
                    <a:lnTo>
                      <a:pt x="57092" y="164808"/>
                    </a:lnTo>
                    <a:lnTo>
                      <a:pt x="29346" y="151799"/>
                    </a:lnTo>
                    <a:lnTo>
                      <a:pt x="8329" y="129766"/>
                    </a:lnTo>
                    <a:lnTo>
                      <a:pt x="0" y="97445"/>
                    </a:lnTo>
                    <a:lnTo>
                      <a:pt x="10167" y="52910"/>
                    </a:lnTo>
                    <a:lnTo>
                      <a:pt x="33989" y="23911"/>
                    </a:lnTo>
                    <a:lnTo>
                      <a:pt x="61444" y="7334"/>
                    </a:lnTo>
                    <a:lnTo>
                      <a:pt x="82510" y="63"/>
                    </a:lnTo>
                    <a:lnTo>
                      <a:pt x="82746" y="0"/>
                    </a:lnTo>
                    <a:lnTo>
                      <a:pt x="121055" y="25224"/>
                    </a:lnTo>
                    <a:lnTo>
                      <a:pt x="166446" y="42881"/>
                    </a:lnTo>
                    <a:lnTo>
                      <a:pt x="213077" y="54136"/>
                    </a:lnTo>
                    <a:lnTo>
                      <a:pt x="254984" y="60157"/>
                    </a:lnTo>
                    <a:lnTo>
                      <a:pt x="238961" y="99590"/>
                    </a:lnTo>
                    <a:lnTo>
                      <a:pt x="209325" y="131127"/>
                    </a:lnTo>
                    <a:lnTo>
                      <a:pt x="170763" y="153938"/>
                    </a:lnTo>
                    <a:lnTo>
                      <a:pt x="127962" y="167190"/>
                    </a:lnTo>
                    <a:lnTo>
                      <a:pt x="85610" y="170052"/>
                    </a:lnTo>
                    <a:close/>
                  </a:path>
                </a:pathLst>
              </a:custGeom>
              <a:solidFill>
                <a:srgbClr val="FFB93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6" name="object 87">
                <a:extLst>
                  <a:ext uri="{FF2B5EF4-FFF2-40B4-BE49-F238E27FC236}">
                    <a16:creationId xmlns:a16="http://schemas.microsoft.com/office/drawing/2014/main" id="{5909AD38-7319-4D37-A84B-8BA4C1C04893}"/>
                  </a:ext>
                </a:extLst>
              </p:cNvPr>
              <p:cNvSpPr/>
              <p:nvPr/>
            </p:nvSpPr>
            <p:spPr>
              <a:xfrm>
                <a:off x="5868737" y="5199823"/>
                <a:ext cx="184103" cy="205558"/>
              </a:xfrm>
              <a:prstGeom prst="rect">
                <a:avLst/>
              </a:prstGeom>
              <a:blipFill>
                <a:blip r:embed="rId10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88">
                <a:extLst>
                  <a:ext uri="{FF2B5EF4-FFF2-40B4-BE49-F238E27FC236}">
                    <a16:creationId xmlns:a16="http://schemas.microsoft.com/office/drawing/2014/main" id="{F4DD156E-3D83-45FA-B11A-7E0F58F1BF1B}"/>
                  </a:ext>
                </a:extLst>
              </p:cNvPr>
              <p:cNvSpPr/>
              <p:nvPr/>
            </p:nvSpPr>
            <p:spPr>
              <a:xfrm>
                <a:off x="5555967" y="4725009"/>
                <a:ext cx="415925" cy="509905"/>
              </a:xfrm>
              <a:custGeom>
                <a:avLst/>
                <a:gdLst/>
                <a:ahLst/>
                <a:cxnLst/>
                <a:rect l="l" t="t" r="r" b="b"/>
                <a:pathLst>
                  <a:path w="415925" h="509904">
                    <a:moveTo>
                      <a:pt x="207903" y="509841"/>
                    </a:moveTo>
                    <a:lnTo>
                      <a:pt x="131394" y="500940"/>
                    </a:lnTo>
                    <a:lnTo>
                      <a:pt x="84876" y="488643"/>
                    </a:lnTo>
                    <a:lnTo>
                      <a:pt x="42596" y="470073"/>
                    </a:lnTo>
                    <a:lnTo>
                      <a:pt x="11867" y="444449"/>
                    </a:lnTo>
                    <a:lnTo>
                      <a:pt x="0" y="410990"/>
                    </a:lnTo>
                    <a:lnTo>
                      <a:pt x="5091" y="378519"/>
                    </a:lnTo>
                    <a:lnTo>
                      <a:pt x="18963" y="335314"/>
                    </a:lnTo>
                    <a:lnTo>
                      <a:pt x="39516" y="284837"/>
                    </a:lnTo>
                    <a:lnTo>
                      <a:pt x="64648" y="230552"/>
                    </a:lnTo>
                    <a:lnTo>
                      <a:pt x="92258" y="175922"/>
                    </a:lnTo>
                    <a:lnTo>
                      <a:pt x="120245" y="124409"/>
                    </a:lnTo>
                    <a:lnTo>
                      <a:pt x="146506" y="79478"/>
                    </a:lnTo>
                    <a:lnTo>
                      <a:pt x="168942" y="44592"/>
                    </a:lnTo>
                    <a:lnTo>
                      <a:pt x="192209" y="12399"/>
                    </a:lnTo>
                    <a:lnTo>
                      <a:pt x="207903" y="0"/>
                    </a:lnTo>
                    <a:lnTo>
                      <a:pt x="214853" y="3256"/>
                    </a:lnTo>
                    <a:lnTo>
                      <a:pt x="246865" y="44592"/>
                    </a:lnTo>
                    <a:lnTo>
                      <a:pt x="269300" y="79478"/>
                    </a:lnTo>
                    <a:lnTo>
                      <a:pt x="295562" y="124409"/>
                    </a:lnTo>
                    <a:lnTo>
                      <a:pt x="323548" y="175922"/>
                    </a:lnTo>
                    <a:lnTo>
                      <a:pt x="351158" y="230552"/>
                    </a:lnTo>
                    <a:lnTo>
                      <a:pt x="376290" y="284837"/>
                    </a:lnTo>
                    <a:lnTo>
                      <a:pt x="396843" y="335314"/>
                    </a:lnTo>
                    <a:lnTo>
                      <a:pt x="410716" y="378519"/>
                    </a:lnTo>
                    <a:lnTo>
                      <a:pt x="415807" y="410990"/>
                    </a:lnTo>
                    <a:lnTo>
                      <a:pt x="403939" y="444449"/>
                    </a:lnTo>
                    <a:lnTo>
                      <a:pt x="373209" y="470073"/>
                    </a:lnTo>
                    <a:lnTo>
                      <a:pt x="330929" y="488643"/>
                    </a:lnTo>
                    <a:lnTo>
                      <a:pt x="284410" y="500940"/>
                    </a:lnTo>
                    <a:lnTo>
                      <a:pt x="240964" y="507746"/>
                    </a:lnTo>
                    <a:lnTo>
                      <a:pt x="207903" y="509841"/>
                    </a:lnTo>
                    <a:close/>
                  </a:path>
                </a:pathLst>
              </a:custGeom>
              <a:solidFill>
                <a:srgbClr val="E42B0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89">
                <a:extLst>
                  <a:ext uri="{FF2B5EF4-FFF2-40B4-BE49-F238E27FC236}">
                    <a16:creationId xmlns:a16="http://schemas.microsoft.com/office/drawing/2014/main" id="{02CB0874-0ED7-4548-8CF9-C119DB938CD9}"/>
                  </a:ext>
                </a:extLst>
              </p:cNvPr>
              <p:cNvSpPr/>
              <p:nvPr/>
            </p:nvSpPr>
            <p:spPr>
              <a:xfrm>
                <a:off x="5585774" y="4806620"/>
                <a:ext cx="173355" cy="383540"/>
              </a:xfrm>
              <a:custGeom>
                <a:avLst/>
                <a:gdLst/>
                <a:ahLst/>
                <a:cxnLst/>
                <a:rect l="l" t="t" r="r" b="b"/>
                <a:pathLst>
                  <a:path w="173354" h="383539">
                    <a:moveTo>
                      <a:pt x="90506" y="383358"/>
                    </a:moveTo>
                    <a:lnTo>
                      <a:pt x="46202" y="372517"/>
                    </a:lnTo>
                    <a:lnTo>
                      <a:pt x="5949" y="345435"/>
                    </a:lnTo>
                    <a:lnTo>
                      <a:pt x="0" y="329379"/>
                    </a:lnTo>
                    <a:lnTo>
                      <a:pt x="4490" y="302338"/>
                    </a:lnTo>
                    <a:lnTo>
                      <a:pt x="16835" y="264474"/>
                    </a:lnTo>
                    <a:lnTo>
                      <a:pt x="35340" y="218891"/>
                    </a:lnTo>
                    <a:lnTo>
                      <a:pt x="58315" y="168691"/>
                    </a:lnTo>
                    <a:lnTo>
                      <a:pt x="84067" y="116977"/>
                    </a:lnTo>
                    <a:lnTo>
                      <a:pt x="110903" y="66853"/>
                    </a:lnTo>
                    <a:lnTo>
                      <a:pt x="137131" y="21420"/>
                    </a:lnTo>
                    <a:lnTo>
                      <a:pt x="154830" y="0"/>
                    </a:lnTo>
                    <a:lnTo>
                      <a:pt x="165824" y="1175"/>
                    </a:lnTo>
                    <a:lnTo>
                      <a:pt x="171444" y="16180"/>
                    </a:lnTo>
                    <a:lnTo>
                      <a:pt x="173022" y="36249"/>
                    </a:lnTo>
                    <a:lnTo>
                      <a:pt x="171078" y="66481"/>
                    </a:lnTo>
                    <a:lnTo>
                      <a:pt x="165912" y="119304"/>
                    </a:lnTo>
                    <a:lnTo>
                      <a:pt x="158519" y="184088"/>
                    </a:lnTo>
                    <a:lnTo>
                      <a:pt x="149894" y="250209"/>
                    </a:lnTo>
                    <a:lnTo>
                      <a:pt x="141035" y="307038"/>
                    </a:lnTo>
                    <a:lnTo>
                      <a:pt x="121678" y="365868"/>
                    </a:lnTo>
                    <a:lnTo>
                      <a:pt x="90506" y="383358"/>
                    </a:lnTo>
                    <a:close/>
                  </a:path>
                </a:pathLst>
              </a:custGeom>
              <a:solidFill>
                <a:srgbClr val="FF4E1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90">
                <a:extLst>
                  <a:ext uri="{FF2B5EF4-FFF2-40B4-BE49-F238E27FC236}">
                    <a16:creationId xmlns:a16="http://schemas.microsoft.com/office/drawing/2014/main" id="{908A8964-91B1-46BF-8172-ED62D3FF9F9D}"/>
                  </a:ext>
                </a:extLst>
              </p:cNvPr>
              <p:cNvSpPr/>
              <p:nvPr/>
            </p:nvSpPr>
            <p:spPr>
              <a:xfrm>
                <a:off x="5790278" y="4819701"/>
                <a:ext cx="151765" cy="368935"/>
              </a:xfrm>
              <a:custGeom>
                <a:avLst/>
                <a:gdLst/>
                <a:ahLst/>
                <a:cxnLst/>
                <a:rect l="l" t="t" r="r" b="b"/>
                <a:pathLst>
                  <a:path w="151764" h="368935">
                    <a:moveTo>
                      <a:pt x="71855" y="368317"/>
                    </a:moveTo>
                    <a:lnTo>
                      <a:pt x="45738" y="316686"/>
                    </a:lnTo>
                    <a:lnTo>
                      <a:pt x="36942" y="266680"/>
                    </a:lnTo>
                    <a:lnTo>
                      <a:pt x="26489" y="204086"/>
                    </a:lnTo>
                    <a:lnTo>
                      <a:pt x="16163" y="140348"/>
                    </a:lnTo>
                    <a:lnTo>
                      <a:pt x="7747" y="86913"/>
                    </a:lnTo>
                    <a:lnTo>
                      <a:pt x="0" y="23197"/>
                    </a:lnTo>
                    <a:lnTo>
                      <a:pt x="1212" y="4367"/>
                    </a:lnTo>
                    <a:lnTo>
                      <a:pt x="6667" y="0"/>
                    </a:lnTo>
                    <a:lnTo>
                      <a:pt x="16370" y="11361"/>
                    </a:lnTo>
                    <a:lnTo>
                      <a:pt x="42491" y="56695"/>
                    </a:lnTo>
                    <a:lnTo>
                      <a:pt x="69066" y="106465"/>
                    </a:lnTo>
                    <a:lnTo>
                      <a:pt x="94464" y="157654"/>
                    </a:lnTo>
                    <a:lnTo>
                      <a:pt x="117055" y="207247"/>
                    </a:lnTo>
                    <a:lnTo>
                      <a:pt x="135209" y="252229"/>
                    </a:lnTo>
                    <a:lnTo>
                      <a:pt x="147297" y="289584"/>
                    </a:lnTo>
                    <a:lnTo>
                      <a:pt x="151689" y="316298"/>
                    </a:lnTo>
                    <a:lnTo>
                      <a:pt x="146623" y="330981"/>
                    </a:lnTo>
                    <a:lnTo>
                      <a:pt x="132712" y="344379"/>
                    </a:lnTo>
                    <a:lnTo>
                      <a:pt x="111892" y="356175"/>
                    </a:lnTo>
                    <a:lnTo>
                      <a:pt x="86096" y="366049"/>
                    </a:lnTo>
                    <a:lnTo>
                      <a:pt x="71855" y="368317"/>
                    </a:lnTo>
                    <a:close/>
                  </a:path>
                </a:pathLst>
              </a:custGeom>
              <a:solidFill>
                <a:srgbClr val="CA0C0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74" name="object 30">
            <a:extLst>
              <a:ext uri="{FF2B5EF4-FFF2-40B4-BE49-F238E27FC236}">
                <a16:creationId xmlns:a16="http://schemas.microsoft.com/office/drawing/2014/main" id="{1DF9E741-AA45-4EE8-85D3-935F8CB64AD7}"/>
              </a:ext>
            </a:extLst>
          </p:cNvPr>
          <p:cNvSpPr/>
          <p:nvPr/>
        </p:nvSpPr>
        <p:spPr>
          <a:xfrm>
            <a:off x="9320160" y="5285267"/>
            <a:ext cx="1135704" cy="125013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39718688-A563-4965-A461-45D0863104C6}"/>
              </a:ext>
            </a:extLst>
          </p:cNvPr>
          <p:cNvGrpSpPr/>
          <p:nvPr/>
        </p:nvGrpSpPr>
        <p:grpSpPr>
          <a:xfrm>
            <a:off x="2157584" y="5417741"/>
            <a:ext cx="1135704" cy="1250136"/>
            <a:chOff x="4514392" y="3842179"/>
            <a:chExt cx="2474595" cy="2997200"/>
          </a:xfrm>
        </p:grpSpPr>
        <p:grpSp>
          <p:nvGrpSpPr>
            <p:cNvPr id="82" name="object 13">
              <a:extLst>
                <a:ext uri="{FF2B5EF4-FFF2-40B4-BE49-F238E27FC236}">
                  <a16:creationId xmlns:a16="http://schemas.microsoft.com/office/drawing/2014/main" id="{F113DEC2-1918-4BAF-91D0-65C4BFEF7A4D}"/>
                </a:ext>
              </a:extLst>
            </p:cNvPr>
            <p:cNvGrpSpPr/>
            <p:nvPr/>
          </p:nvGrpSpPr>
          <p:grpSpPr>
            <a:xfrm>
              <a:off x="4514392" y="3842179"/>
              <a:ext cx="2474595" cy="2997200"/>
              <a:chOff x="4514392" y="3842179"/>
              <a:chExt cx="2474595" cy="2997200"/>
            </a:xfrm>
          </p:grpSpPr>
          <p:sp>
            <p:nvSpPr>
              <p:cNvPr id="84" name="object 14">
                <a:extLst>
                  <a:ext uri="{FF2B5EF4-FFF2-40B4-BE49-F238E27FC236}">
                    <a16:creationId xmlns:a16="http://schemas.microsoft.com/office/drawing/2014/main" id="{15DCC43C-B859-429D-9079-7A3ED2FE63B2}"/>
                  </a:ext>
                </a:extLst>
              </p:cNvPr>
              <p:cNvSpPr/>
              <p:nvPr/>
            </p:nvSpPr>
            <p:spPr>
              <a:xfrm>
                <a:off x="4514380" y="4364646"/>
                <a:ext cx="2474595" cy="2475230"/>
              </a:xfrm>
              <a:custGeom>
                <a:avLst/>
                <a:gdLst/>
                <a:ahLst/>
                <a:cxnLst/>
                <a:rect l="l" t="t" r="r" b="b"/>
                <a:pathLst>
                  <a:path w="2474595" h="2475229">
                    <a:moveTo>
                      <a:pt x="2474353" y="1237361"/>
                    </a:moveTo>
                    <a:lnTo>
                      <a:pt x="2473363" y="1187399"/>
                    </a:lnTo>
                    <a:lnTo>
                      <a:pt x="2470429" y="1137767"/>
                    </a:lnTo>
                    <a:lnTo>
                      <a:pt x="2465540" y="1088491"/>
                    </a:lnTo>
                    <a:lnTo>
                      <a:pt x="2458707" y="1039596"/>
                    </a:lnTo>
                    <a:lnTo>
                      <a:pt x="2449931" y="991108"/>
                    </a:lnTo>
                    <a:lnTo>
                      <a:pt x="2439212" y="943051"/>
                    </a:lnTo>
                    <a:lnTo>
                      <a:pt x="2426576" y="895464"/>
                    </a:lnTo>
                    <a:lnTo>
                      <a:pt x="2411996" y="848360"/>
                    </a:lnTo>
                    <a:lnTo>
                      <a:pt x="2395512" y="801776"/>
                    </a:lnTo>
                    <a:lnTo>
                      <a:pt x="2377109" y="755726"/>
                    </a:lnTo>
                    <a:lnTo>
                      <a:pt x="2355354" y="707174"/>
                    </a:lnTo>
                    <a:lnTo>
                      <a:pt x="2331618" y="659765"/>
                    </a:lnTo>
                    <a:lnTo>
                      <a:pt x="2305926" y="613524"/>
                    </a:lnTo>
                    <a:lnTo>
                      <a:pt x="2278316" y="568490"/>
                    </a:lnTo>
                    <a:lnTo>
                      <a:pt x="2248789" y="524687"/>
                    </a:lnTo>
                    <a:lnTo>
                      <a:pt x="2217369" y="482142"/>
                    </a:lnTo>
                    <a:lnTo>
                      <a:pt x="2184082" y="440905"/>
                    </a:lnTo>
                    <a:lnTo>
                      <a:pt x="2148954" y="400977"/>
                    </a:lnTo>
                    <a:lnTo>
                      <a:pt x="2111984" y="362419"/>
                    </a:lnTo>
                    <a:lnTo>
                      <a:pt x="2073427" y="325450"/>
                    </a:lnTo>
                    <a:lnTo>
                      <a:pt x="2033511" y="290309"/>
                    </a:lnTo>
                    <a:lnTo>
                      <a:pt x="1992274" y="257009"/>
                    </a:lnTo>
                    <a:lnTo>
                      <a:pt x="1949742" y="225590"/>
                    </a:lnTo>
                    <a:lnTo>
                      <a:pt x="1905952" y="196062"/>
                    </a:lnTo>
                    <a:lnTo>
                      <a:pt x="1860918" y="168440"/>
                    </a:lnTo>
                    <a:lnTo>
                      <a:pt x="1814690" y="142748"/>
                    </a:lnTo>
                    <a:lnTo>
                      <a:pt x="1767281" y="119011"/>
                    </a:lnTo>
                    <a:lnTo>
                      <a:pt x="1718741" y="97256"/>
                    </a:lnTo>
                    <a:lnTo>
                      <a:pt x="1672704" y="78854"/>
                    </a:lnTo>
                    <a:lnTo>
                      <a:pt x="1626120" y="62357"/>
                    </a:lnTo>
                    <a:lnTo>
                      <a:pt x="1579029" y="47790"/>
                    </a:lnTo>
                    <a:lnTo>
                      <a:pt x="1531442" y="35140"/>
                    </a:lnTo>
                    <a:lnTo>
                      <a:pt x="1483385" y="24434"/>
                    </a:lnTo>
                    <a:lnTo>
                      <a:pt x="1434909" y="15646"/>
                    </a:lnTo>
                    <a:lnTo>
                      <a:pt x="1386014" y="8813"/>
                    </a:lnTo>
                    <a:lnTo>
                      <a:pt x="1336751" y="3924"/>
                    </a:lnTo>
                    <a:lnTo>
                      <a:pt x="1287132" y="990"/>
                    </a:lnTo>
                    <a:lnTo>
                      <a:pt x="1237183" y="0"/>
                    </a:lnTo>
                    <a:lnTo>
                      <a:pt x="1187234" y="990"/>
                    </a:lnTo>
                    <a:lnTo>
                      <a:pt x="1137602" y="3924"/>
                    </a:lnTo>
                    <a:lnTo>
                      <a:pt x="1088339" y="8813"/>
                    </a:lnTo>
                    <a:lnTo>
                      <a:pt x="1039444" y="15646"/>
                    </a:lnTo>
                    <a:lnTo>
                      <a:pt x="990968" y="24434"/>
                    </a:lnTo>
                    <a:lnTo>
                      <a:pt x="942911" y="35140"/>
                    </a:lnTo>
                    <a:lnTo>
                      <a:pt x="895324" y="47790"/>
                    </a:lnTo>
                    <a:lnTo>
                      <a:pt x="848233" y="62357"/>
                    </a:lnTo>
                    <a:lnTo>
                      <a:pt x="801649" y="78854"/>
                    </a:lnTo>
                    <a:lnTo>
                      <a:pt x="755599" y="97256"/>
                    </a:lnTo>
                    <a:lnTo>
                      <a:pt x="707059" y="119011"/>
                    </a:lnTo>
                    <a:lnTo>
                      <a:pt x="659663" y="142748"/>
                    </a:lnTo>
                    <a:lnTo>
                      <a:pt x="613422" y="168440"/>
                    </a:lnTo>
                    <a:lnTo>
                      <a:pt x="568401" y="196062"/>
                    </a:lnTo>
                    <a:lnTo>
                      <a:pt x="524611" y="225590"/>
                    </a:lnTo>
                    <a:lnTo>
                      <a:pt x="482079" y="257009"/>
                    </a:lnTo>
                    <a:lnTo>
                      <a:pt x="440842" y="290309"/>
                    </a:lnTo>
                    <a:lnTo>
                      <a:pt x="400926" y="325450"/>
                    </a:lnTo>
                    <a:lnTo>
                      <a:pt x="362369" y="362419"/>
                    </a:lnTo>
                    <a:lnTo>
                      <a:pt x="325399" y="400977"/>
                    </a:lnTo>
                    <a:lnTo>
                      <a:pt x="290271" y="440905"/>
                    </a:lnTo>
                    <a:lnTo>
                      <a:pt x="256984" y="482142"/>
                    </a:lnTo>
                    <a:lnTo>
                      <a:pt x="225564" y="524687"/>
                    </a:lnTo>
                    <a:lnTo>
                      <a:pt x="196037" y="568490"/>
                    </a:lnTo>
                    <a:lnTo>
                      <a:pt x="168414" y="613524"/>
                    </a:lnTo>
                    <a:lnTo>
                      <a:pt x="142735" y="659765"/>
                    </a:lnTo>
                    <a:lnTo>
                      <a:pt x="118999" y="707174"/>
                    </a:lnTo>
                    <a:lnTo>
                      <a:pt x="97231" y="755726"/>
                    </a:lnTo>
                    <a:lnTo>
                      <a:pt x="78828" y="801776"/>
                    </a:lnTo>
                    <a:lnTo>
                      <a:pt x="62344" y="848360"/>
                    </a:lnTo>
                    <a:lnTo>
                      <a:pt x="47777" y="895464"/>
                    </a:lnTo>
                    <a:lnTo>
                      <a:pt x="35140" y="943051"/>
                    </a:lnTo>
                    <a:lnTo>
                      <a:pt x="24422" y="991108"/>
                    </a:lnTo>
                    <a:lnTo>
                      <a:pt x="15646" y="1039596"/>
                    </a:lnTo>
                    <a:lnTo>
                      <a:pt x="8813" y="1088491"/>
                    </a:lnTo>
                    <a:lnTo>
                      <a:pt x="3924" y="1137767"/>
                    </a:lnTo>
                    <a:lnTo>
                      <a:pt x="990" y="1187399"/>
                    </a:lnTo>
                    <a:lnTo>
                      <a:pt x="0" y="1237361"/>
                    </a:lnTo>
                    <a:lnTo>
                      <a:pt x="990" y="1287310"/>
                    </a:lnTo>
                    <a:lnTo>
                      <a:pt x="3924" y="1336941"/>
                    </a:lnTo>
                    <a:lnTo>
                      <a:pt x="8813" y="1386230"/>
                    </a:lnTo>
                    <a:lnTo>
                      <a:pt x="15646" y="1435125"/>
                    </a:lnTo>
                    <a:lnTo>
                      <a:pt x="24422" y="1483614"/>
                    </a:lnTo>
                    <a:lnTo>
                      <a:pt x="35140" y="1531670"/>
                    </a:lnTo>
                    <a:lnTo>
                      <a:pt x="47777" y="1579257"/>
                    </a:lnTo>
                    <a:lnTo>
                      <a:pt x="62344" y="1626362"/>
                    </a:lnTo>
                    <a:lnTo>
                      <a:pt x="78828" y="1672958"/>
                    </a:lnTo>
                    <a:lnTo>
                      <a:pt x="97231" y="1719008"/>
                    </a:lnTo>
                    <a:lnTo>
                      <a:pt x="118999" y="1767560"/>
                    </a:lnTo>
                    <a:lnTo>
                      <a:pt x="142735" y="1814969"/>
                    </a:lnTo>
                    <a:lnTo>
                      <a:pt x="168414" y="1861197"/>
                    </a:lnTo>
                    <a:lnTo>
                      <a:pt x="196037" y="1906231"/>
                    </a:lnTo>
                    <a:lnTo>
                      <a:pt x="225564" y="1950034"/>
                    </a:lnTo>
                    <a:lnTo>
                      <a:pt x="256984" y="1992566"/>
                    </a:lnTo>
                    <a:lnTo>
                      <a:pt x="290271" y="2033816"/>
                    </a:lnTo>
                    <a:lnTo>
                      <a:pt x="325399" y="2073732"/>
                    </a:lnTo>
                    <a:lnTo>
                      <a:pt x="362369" y="2112302"/>
                    </a:lnTo>
                    <a:lnTo>
                      <a:pt x="400926" y="2149271"/>
                    </a:lnTo>
                    <a:lnTo>
                      <a:pt x="440842" y="2184412"/>
                    </a:lnTo>
                    <a:lnTo>
                      <a:pt x="482079" y="2217699"/>
                    </a:lnTo>
                    <a:lnTo>
                      <a:pt x="524611" y="2249119"/>
                    </a:lnTo>
                    <a:lnTo>
                      <a:pt x="552945" y="2268245"/>
                    </a:lnTo>
                    <a:lnTo>
                      <a:pt x="538949" y="2260422"/>
                    </a:lnTo>
                    <a:lnTo>
                      <a:pt x="579843" y="2287143"/>
                    </a:lnTo>
                    <a:lnTo>
                      <a:pt x="621779" y="2312225"/>
                    </a:lnTo>
                    <a:lnTo>
                      <a:pt x="664730" y="2335657"/>
                    </a:lnTo>
                    <a:lnTo>
                      <a:pt x="708698" y="2357412"/>
                    </a:lnTo>
                    <a:lnTo>
                      <a:pt x="753630" y="2377478"/>
                    </a:lnTo>
                    <a:lnTo>
                      <a:pt x="799668" y="2395880"/>
                    </a:lnTo>
                    <a:lnTo>
                      <a:pt x="846251" y="2412365"/>
                    </a:lnTo>
                    <a:lnTo>
                      <a:pt x="893343" y="2426932"/>
                    </a:lnTo>
                    <a:lnTo>
                      <a:pt x="940930" y="2439568"/>
                    </a:lnTo>
                    <a:lnTo>
                      <a:pt x="988974" y="2450287"/>
                    </a:lnTo>
                    <a:lnTo>
                      <a:pt x="1037463" y="2459063"/>
                    </a:lnTo>
                    <a:lnTo>
                      <a:pt x="1086345" y="2465908"/>
                    </a:lnTo>
                    <a:lnTo>
                      <a:pt x="1135621" y="2470797"/>
                    </a:lnTo>
                    <a:lnTo>
                      <a:pt x="1185240" y="2473731"/>
                    </a:lnTo>
                    <a:lnTo>
                      <a:pt x="1235189" y="2474709"/>
                    </a:lnTo>
                    <a:lnTo>
                      <a:pt x="1236179" y="2474696"/>
                    </a:lnTo>
                    <a:lnTo>
                      <a:pt x="1237183" y="2474709"/>
                    </a:lnTo>
                    <a:lnTo>
                      <a:pt x="1287132" y="2473731"/>
                    </a:lnTo>
                    <a:lnTo>
                      <a:pt x="1336751" y="2470797"/>
                    </a:lnTo>
                    <a:lnTo>
                      <a:pt x="1386014" y="2465908"/>
                    </a:lnTo>
                    <a:lnTo>
                      <a:pt x="1434909" y="2459063"/>
                    </a:lnTo>
                    <a:lnTo>
                      <a:pt x="1483385" y="2450287"/>
                    </a:lnTo>
                    <a:lnTo>
                      <a:pt x="1531442" y="2439568"/>
                    </a:lnTo>
                    <a:lnTo>
                      <a:pt x="1579029" y="2426932"/>
                    </a:lnTo>
                    <a:lnTo>
                      <a:pt x="1626120" y="2412365"/>
                    </a:lnTo>
                    <a:lnTo>
                      <a:pt x="1672704" y="2395880"/>
                    </a:lnTo>
                    <a:lnTo>
                      <a:pt x="1718741" y="2377478"/>
                    </a:lnTo>
                    <a:lnTo>
                      <a:pt x="1767281" y="2355710"/>
                    </a:lnTo>
                    <a:lnTo>
                      <a:pt x="1814690" y="2331974"/>
                    </a:lnTo>
                    <a:lnTo>
                      <a:pt x="1860918" y="2306282"/>
                    </a:lnTo>
                    <a:lnTo>
                      <a:pt x="1905952" y="2278659"/>
                    </a:lnTo>
                    <a:lnTo>
                      <a:pt x="1949742" y="2249119"/>
                    </a:lnTo>
                    <a:lnTo>
                      <a:pt x="1992274" y="2217699"/>
                    </a:lnTo>
                    <a:lnTo>
                      <a:pt x="2033511" y="2184412"/>
                    </a:lnTo>
                    <a:lnTo>
                      <a:pt x="2073427" y="2149271"/>
                    </a:lnTo>
                    <a:lnTo>
                      <a:pt x="2111984" y="2112302"/>
                    </a:lnTo>
                    <a:lnTo>
                      <a:pt x="2148954" y="2073732"/>
                    </a:lnTo>
                    <a:lnTo>
                      <a:pt x="2184082" y="2033816"/>
                    </a:lnTo>
                    <a:lnTo>
                      <a:pt x="2217369" y="1992566"/>
                    </a:lnTo>
                    <a:lnTo>
                      <a:pt x="2248789" y="1950034"/>
                    </a:lnTo>
                    <a:lnTo>
                      <a:pt x="2278316" y="1906231"/>
                    </a:lnTo>
                    <a:lnTo>
                      <a:pt x="2305926" y="1861197"/>
                    </a:lnTo>
                    <a:lnTo>
                      <a:pt x="2331618" y="1814969"/>
                    </a:lnTo>
                    <a:lnTo>
                      <a:pt x="2355354" y="1767560"/>
                    </a:lnTo>
                    <a:lnTo>
                      <a:pt x="2377109" y="1719008"/>
                    </a:lnTo>
                    <a:lnTo>
                      <a:pt x="2395512" y="1672958"/>
                    </a:lnTo>
                    <a:lnTo>
                      <a:pt x="2411996" y="1626362"/>
                    </a:lnTo>
                    <a:lnTo>
                      <a:pt x="2426576" y="1579257"/>
                    </a:lnTo>
                    <a:lnTo>
                      <a:pt x="2439212" y="1531670"/>
                    </a:lnTo>
                    <a:lnTo>
                      <a:pt x="2449931" y="1483614"/>
                    </a:lnTo>
                    <a:lnTo>
                      <a:pt x="2458707" y="1435125"/>
                    </a:lnTo>
                    <a:lnTo>
                      <a:pt x="2465540" y="1386230"/>
                    </a:lnTo>
                    <a:lnTo>
                      <a:pt x="2470429" y="1336941"/>
                    </a:lnTo>
                    <a:lnTo>
                      <a:pt x="2473363" y="1287310"/>
                    </a:lnTo>
                    <a:lnTo>
                      <a:pt x="2474353" y="1237361"/>
                    </a:lnTo>
                    <a:close/>
                  </a:path>
                </a:pathLst>
              </a:custGeom>
              <a:solidFill>
                <a:srgbClr val="FFCF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5" name="object 15">
                <a:extLst>
                  <a:ext uri="{FF2B5EF4-FFF2-40B4-BE49-F238E27FC236}">
                    <a16:creationId xmlns:a16="http://schemas.microsoft.com/office/drawing/2014/main" id="{AFEE35A2-44EE-465E-B5C6-9822F5415482}"/>
                  </a:ext>
                </a:extLst>
              </p:cNvPr>
              <p:cNvSpPr/>
              <p:nvPr/>
            </p:nvSpPr>
            <p:spPr>
              <a:xfrm>
                <a:off x="5589575" y="4086372"/>
                <a:ext cx="324485" cy="41529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415289">
                    <a:moveTo>
                      <a:pt x="275881" y="415141"/>
                    </a:moveTo>
                    <a:lnTo>
                      <a:pt x="257205" y="411346"/>
                    </a:lnTo>
                    <a:lnTo>
                      <a:pt x="241912" y="401012"/>
                    </a:lnTo>
                    <a:lnTo>
                      <a:pt x="231579" y="385718"/>
                    </a:lnTo>
                    <a:lnTo>
                      <a:pt x="227784" y="367041"/>
                    </a:lnTo>
                    <a:lnTo>
                      <a:pt x="227784" y="283504"/>
                    </a:lnTo>
                    <a:lnTo>
                      <a:pt x="210072" y="283504"/>
                    </a:lnTo>
                    <a:lnTo>
                      <a:pt x="210072" y="367041"/>
                    </a:lnTo>
                    <a:lnTo>
                      <a:pt x="206278" y="385718"/>
                    </a:lnTo>
                    <a:lnTo>
                      <a:pt x="195946" y="401012"/>
                    </a:lnTo>
                    <a:lnTo>
                      <a:pt x="180658" y="411346"/>
                    </a:lnTo>
                    <a:lnTo>
                      <a:pt x="161991" y="415141"/>
                    </a:lnTo>
                    <a:lnTo>
                      <a:pt x="143315" y="411346"/>
                    </a:lnTo>
                    <a:lnTo>
                      <a:pt x="128022" y="401012"/>
                    </a:lnTo>
                    <a:lnTo>
                      <a:pt x="117689" y="385718"/>
                    </a:lnTo>
                    <a:lnTo>
                      <a:pt x="113894" y="367041"/>
                    </a:lnTo>
                    <a:lnTo>
                      <a:pt x="113894" y="283504"/>
                    </a:lnTo>
                    <a:lnTo>
                      <a:pt x="96178" y="283504"/>
                    </a:lnTo>
                    <a:lnTo>
                      <a:pt x="96178" y="367041"/>
                    </a:lnTo>
                    <a:lnTo>
                      <a:pt x="66757" y="411346"/>
                    </a:lnTo>
                    <a:lnTo>
                      <a:pt x="48081" y="415141"/>
                    </a:lnTo>
                    <a:lnTo>
                      <a:pt x="29414" y="411346"/>
                    </a:lnTo>
                    <a:lnTo>
                      <a:pt x="14125" y="401012"/>
                    </a:lnTo>
                    <a:lnTo>
                      <a:pt x="3794" y="385718"/>
                    </a:lnTo>
                    <a:lnTo>
                      <a:pt x="0" y="367041"/>
                    </a:lnTo>
                    <a:lnTo>
                      <a:pt x="0" y="50626"/>
                    </a:lnTo>
                    <a:lnTo>
                      <a:pt x="12729" y="30917"/>
                    </a:lnTo>
                    <a:lnTo>
                      <a:pt x="47444" y="14825"/>
                    </a:lnTo>
                    <a:lnTo>
                      <a:pt x="98935" y="3977"/>
                    </a:lnTo>
                    <a:lnTo>
                      <a:pt x="161991" y="0"/>
                    </a:lnTo>
                    <a:lnTo>
                      <a:pt x="225036" y="3977"/>
                    </a:lnTo>
                    <a:lnTo>
                      <a:pt x="276521" y="14825"/>
                    </a:lnTo>
                    <a:lnTo>
                      <a:pt x="311234" y="30917"/>
                    </a:lnTo>
                    <a:lnTo>
                      <a:pt x="323963" y="50626"/>
                    </a:lnTo>
                    <a:lnTo>
                      <a:pt x="323963" y="367041"/>
                    </a:lnTo>
                    <a:lnTo>
                      <a:pt x="320170" y="385718"/>
                    </a:lnTo>
                    <a:lnTo>
                      <a:pt x="309843" y="401012"/>
                    </a:lnTo>
                    <a:lnTo>
                      <a:pt x="294555" y="411346"/>
                    </a:lnTo>
                    <a:lnTo>
                      <a:pt x="275881" y="415141"/>
                    </a:lnTo>
                    <a:close/>
                  </a:path>
                </a:pathLst>
              </a:custGeom>
              <a:solidFill>
                <a:srgbClr val="F6931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6" name="object 16">
                <a:extLst>
                  <a:ext uri="{FF2B5EF4-FFF2-40B4-BE49-F238E27FC236}">
                    <a16:creationId xmlns:a16="http://schemas.microsoft.com/office/drawing/2014/main" id="{2B953370-9742-4DDB-9C5C-585BD2780DF0}"/>
                  </a:ext>
                </a:extLst>
              </p:cNvPr>
              <p:cNvSpPr/>
              <p:nvPr/>
            </p:nvSpPr>
            <p:spPr>
              <a:xfrm>
                <a:off x="5706384" y="3855361"/>
                <a:ext cx="90805" cy="280035"/>
              </a:xfrm>
              <a:custGeom>
                <a:avLst/>
                <a:gdLst/>
                <a:ahLst/>
                <a:cxnLst/>
                <a:rect l="l" t="t" r="r" b="b"/>
                <a:pathLst>
                  <a:path w="90804" h="280035">
                    <a:moveTo>
                      <a:pt x="12941" y="279978"/>
                    </a:moveTo>
                    <a:lnTo>
                      <a:pt x="5712" y="239500"/>
                    </a:lnTo>
                    <a:lnTo>
                      <a:pt x="1141" y="189792"/>
                    </a:lnTo>
                    <a:lnTo>
                      <a:pt x="0" y="136490"/>
                    </a:lnTo>
                    <a:lnTo>
                      <a:pt x="3061" y="85226"/>
                    </a:lnTo>
                    <a:lnTo>
                      <a:pt x="11096" y="41633"/>
                    </a:lnTo>
                    <a:lnTo>
                      <a:pt x="24879" y="11347"/>
                    </a:lnTo>
                    <a:lnTo>
                      <a:pt x="45181" y="0"/>
                    </a:lnTo>
                    <a:lnTo>
                      <a:pt x="65477" y="11347"/>
                    </a:lnTo>
                    <a:lnTo>
                      <a:pt x="79256" y="41633"/>
                    </a:lnTo>
                    <a:lnTo>
                      <a:pt x="87291" y="85226"/>
                    </a:lnTo>
                    <a:lnTo>
                      <a:pt x="90351" y="136490"/>
                    </a:lnTo>
                    <a:lnTo>
                      <a:pt x="89209" y="189792"/>
                    </a:lnTo>
                    <a:lnTo>
                      <a:pt x="84636" y="239500"/>
                    </a:lnTo>
                    <a:lnTo>
                      <a:pt x="77402" y="279978"/>
                    </a:lnTo>
                    <a:lnTo>
                      <a:pt x="12941" y="279978"/>
                    </a:lnTo>
                    <a:close/>
                  </a:path>
                </a:pathLst>
              </a:custGeom>
              <a:ln w="26365">
                <a:solidFill>
                  <a:srgbClr val="4D4D4D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7" name="object 17">
                <a:extLst>
                  <a:ext uri="{FF2B5EF4-FFF2-40B4-BE49-F238E27FC236}">
                    <a16:creationId xmlns:a16="http://schemas.microsoft.com/office/drawing/2014/main" id="{82DE603D-E554-4CA3-AAAC-C6AD76B1FE5A}"/>
                  </a:ext>
                </a:extLst>
              </p:cNvPr>
              <p:cNvSpPr/>
              <p:nvPr/>
            </p:nvSpPr>
            <p:spPr>
              <a:xfrm>
                <a:off x="4768424" y="4595632"/>
                <a:ext cx="591185" cy="591185"/>
              </a:xfrm>
              <a:custGeom>
                <a:avLst/>
                <a:gdLst/>
                <a:ahLst/>
                <a:cxnLst/>
                <a:rect l="l" t="t" r="r" b="b"/>
                <a:pathLst>
                  <a:path w="591185" h="591185">
                    <a:moveTo>
                      <a:pt x="42552" y="591144"/>
                    </a:moveTo>
                    <a:lnTo>
                      <a:pt x="17963" y="586204"/>
                    </a:lnTo>
                    <a:lnTo>
                      <a:pt x="5748" y="569886"/>
                    </a:lnTo>
                    <a:lnTo>
                      <a:pt x="0" y="543546"/>
                    </a:lnTo>
                    <a:lnTo>
                      <a:pt x="596" y="508851"/>
                    </a:lnTo>
                    <a:lnTo>
                      <a:pt x="7413" y="467469"/>
                    </a:lnTo>
                    <a:lnTo>
                      <a:pt x="20330" y="421066"/>
                    </a:lnTo>
                    <a:lnTo>
                      <a:pt x="39222" y="371310"/>
                    </a:lnTo>
                    <a:lnTo>
                      <a:pt x="63968" y="319869"/>
                    </a:lnTo>
                    <a:lnTo>
                      <a:pt x="94443" y="268410"/>
                    </a:lnTo>
                    <a:lnTo>
                      <a:pt x="130527" y="218599"/>
                    </a:lnTo>
                    <a:lnTo>
                      <a:pt x="172095" y="172106"/>
                    </a:lnTo>
                    <a:lnTo>
                      <a:pt x="218598" y="130515"/>
                    </a:lnTo>
                    <a:lnTo>
                      <a:pt x="268414" y="94420"/>
                    </a:lnTo>
                    <a:lnTo>
                      <a:pt x="319874" y="63941"/>
                    </a:lnTo>
                    <a:lnTo>
                      <a:pt x="371313" y="39198"/>
                    </a:lnTo>
                    <a:lnTo>
                      <a:pt x="421063" y="20312"/>
                    </a:lnTo>
                    <a:lnTo>
                      <a:pt x="467457" y="7403"/>
                    </a:lnTo>
                    <a:lnTo>
                      <a:pt x="508828" y="592"/>
                    </a:lnTo>
                    <a:lnTo>
                      <a:pt x="543509" y="0"/>
                    </a:lnTo>
                    <a:lnTo>
                      <a:pt x="569833" y="5746"/>
                    </a:lnTo>
                    <a:lnTo>
                      <a:pt x="586133" y="17951"/>
                    </a:lnTo>
                    <a:lnTo>
                      <a:pt x="591100" y="41991"/>
                    </a:lnTo>
                    <a:lnTo>
                      <a:pt x="581404" y="74328"/>
                    </a:lnTo>
                    <a:lnTo>
                      <a:pt x="560026" y="112773"/>
                    </a:lnTo>
                    <a:lnTo>
                      <a:pt x="529947" y="155136"/>
                    </a:lnTo>
                    <a:lnTo>
                      <a:pt x="494146" y="199229"/>
                    </a:lnTo>
                    <a:lnTo>
                      <a:pt x="455605" y="242862"/>
                    </a:lnTo>
                    <a:lnTo>
                      <a:pt x="417305" y="283846"/>
                    </a:lnTo>
                    <a:lnTo>
                      <a:pt x="382226" y="319991"/>
                    </a:lnTo>
                    <a:lnTo>
                      <a:pt x="353349" y="349107"/>
                    </a:lnTo>
                    <a:lnTo>
                      <a:pt x="325023" y="377395"/>
                    </a:lnTo>
                    <a:lnTo>
                      <a:pt x="289059" y="412531"/>
                    </a:lnTo>
                    <a:lnTo>
                      <a:pt x="247771" y="451374"/>
                    </a:lnTo>
                    <a:lnTo>
                      <a:pt x="203477" y="490778"/>
                    </a:lnTo>
                    <a:lnTo>
                      <a:pt x="158492" y="527601"/>
                    </a:lnTo>
                    <a:lnTo>
                      <a:pt x="115133" y="558699"/>
                    </a:lnTo>
                    <a:lnTo>
                      <a:pt x="75714" y="580927"/>
                    </a:lnTo>
                    <a:lnTo>
                      <a:pt x="42552" y="591144"/>
                    </a:lnTo>
                    <a:close/>
                  </a:path>
                </a:pathLst>
              </a:custGeom>
              <a:solidFill>
                <a:srgbClr val="FFDE5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83" name="object 37">
              <a:extLst>
                <a:ext uri="{FF2B5EF4-FFF2-40B4-BE49-F238E27FC236}">
                  <a16:creationId xmlns:a16="http://schemas.microsoft.com/office/drawing/2014/main" id="{CF8EDA39-B03A-4D24-8875-B5ECCDDBD2D6}"/>
                </a:ext>
              </a:extLst>
            </p:cNvPr>
            <p:cNvSpPr/>
            <p:nvPr/>
          </p:nvSpPr>
          <p:spPr>
            <a:xfrm>
              <a:off x="5048615" y="4749131"/>
              <a:ext cx="1408517" cy="166546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4">
            <a:extLst>
              <a:ext uri="{FF2B5EF4-FFF2-40B4-BE49-F238E27FC236}">
                <a16:creationId xmlns:a16="http://schemas.microsoft.com/office/drawing/2014/main" id="{70CF566E-83FC-4B32-84B1-1BFADDB1CAD4}"/>
              </a:ext>
            </a:extLst>
          </p:cNvPr>
          <p:cNvSpPr/>
          <p:nvPr/>
        </p:nvSpPr>
        <p:spPr>
          <a:xfrm>
            <a:off x="10794896" y="218733"/>
            <a:ext cx="892988" cy="105576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744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5 0.0007 L 0.01615 0.0007 C 0.01914 -0.00116 0.03216 -0.00856 0.03802 -0.01042 C 0.04102 -0.01157 0.04414 -0.01296 0.0474 -0.01319 C 0.0681 -0.01574 0.1099 -0.01875 0.1099 -0.01875 C 0.11354 -0.0206 0.11706 -0.02315 0.12084 -0.0243 C 0.12813 -0.02685 0.15182 -0.0294 0.15677 -0.02986 C 0.17136 -0.02893 0.18594 -0.02917 0.20052 -0.02708 C 0.20625 -0.02639 0.21185 -0.02315 0.21771 -0.02153 C 0.22279 -0.02037 0.22813 -0.01991 0.23334 -0.01875 C 0.24271 -0.0169 0.24362 -0.0162 0.25209 -0.01319 C 0.26589 -0.00231 0.26693 -0.00255 0.28021 0.01181 C 0.28334 0.01505 0.28633 0.01945 0.28959 0.02292 C 0.29258 0.02593 0.29597 0.02778 0.29896 0.03125 C 0.30378 0.03704 0.30807 0.04468 0.31302 0.0507 C 0.3332 0.07454 0.31992 0.05695 0.33646 0.07014 C 0.33815 0.0713 0.33959 0.07361 0.34115 0.0757 C 0.36029 0.10116 0.34011 0.07454 0.35365 0.09491 C 0.3556 0.09815 0.35794 0.10023 0.3599 0.10347 C 0.36354 0.10949 0.36966 0.11898 0.3724 0.12847 C 0.37305 0.13102 0.37331 0.13403 0.37396 0.13681 C 0.37435 0.13866 0.375 0.14051 0.37552 0.14236 " pathEditMode="relative" ptsTypes="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-0.06574 L 0.00209 -0.06574 C 0.00781 -0.06389 0.01341 -0.06018 0.01927 -0.06018 C 0.02552 -0.06018 0.03164 -0.06458 0.03802 -0.06574 L 0.05677 -0.06828 C 0.06719 -0.06759 0.07761 -0.06713 0.08802 -0.06574 C 0.09115 -0.06527 0.0944 -0.06504 0.0974 -0.06296 C 0.09974 -0.06111 0.10143 -0.05717 0.10365 -0.05463 C 0.10508 -0.05254 0.1069 -0.05115 0.10834 -0.04907 C 0.11159 -0.04375 0.11459 -0.03796 0.11771 -0.0324 C 0.11927 -0.02963 0.12097 -0.02708 0.1224 -0.02407 L 0.12709 -0.01296 C 0.12761 -0.00926 0.128 -0.00532 0.12865 -0.00185 C 0.12904 0.00116 0.12891 0.00486 0.13021 0.00649 C 0.13177 0.00903 0.13438 0.00834 0.13646 0.00926 C 0.13789 0.01111 0.13945 0.01343 0.14115 0.01482 C 0.14896 0.02199 0.14388 0.01158 0.15352 0.02593 C 0.16472 0.0426 0.16068 0.04236 0.16914 0.05093 C 0.17123 0.05301 0.17331 0.05486 0.17539 0.05649 C 0.17839 0.05903 0.18438 0.0632 0.18802 0.06482 C 0.19388 0.06806 0.20547 0.07199 0.2099 0.07315 C 0.21302 0.07408 0.21615 0.07477 0.21927 0.07593 C 0.22084 0.07662 0.22227 0.07801 0.22396 0.07871 C 0.22643 0.07986 0.22917 0.08056 0.23177 0.08149 C 0.23334 0.08241 0.23477 0.08357 0.23646 0.08426 C 0.23893 0.08542 0.24167 0.08611 0.24427 0.08704 C 0.25729 0.10463 0.2431 0.0882 0.25834 0.09815 C 0.27057 0.10649 0.25573 0.10186 0.26771 0.10649 C 0.2707 0.10787 0.27396 0.10834 0.27709 0.10926 C 0.27917 0.11019 0.28112 0.11181 0.2832 0.11204 C 0.29948 0.11505 0.30117 0.11482 0.31133 0.11482 " pathEditMode="relative" ptsTypes="AAAAAAAAAAAAAAAAAAAAAAAAAAAAA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-0.05949 L -0.0026 -0.05949 C 0.00261 -0.06134 0.00768 -0.06388 0.01302 -0.06504 C 0.03919 -0.06967 0.04063 -0.06805 0.06459 -0.06504 C 0.06771 -0.06319 0.07084 -0.06157 0.07396 -0.05949 C 0.07487 -0.05879 0.08399 -0.05185 0.08646 -0.05115 C 0.08998 -0.04976 0.09375 -0.0493 0.0974 -0.04837 C 0.11224 -0.04421 0.10117 -0.04699 0.11459 -0.04282 C 0.11758 -0.04166 0.12084 -0.04097 0.12396 -0.04004 C 0.12656 -0.03912 0.12917 -0.03842 0.13177 -0.03726 C 0.13334 -0.03634 0.13477 -0.03472 0.13646 -0.03449 C 0.14779 -0.03171 0.17839 -0.02939 0.18646 -0.02893 L 0.22396 -0.02615 C 0.2306 -0.02361 0.23555 -0.02152 0.24271 -0.0206 C 0.25039 -0.01921 0.25834 -0.01875 0.26615 -0.01782 C 0.26875 -0.01689 0.27123 -0.01574 0.27396 -0.01504 C 0.28594 -0.01157 0.29388 -0.01111 0.30677 -0.00925 C 0.32188 -0.01041 0.33698 -0.00995 0.35209 -0.01226 C 0.35534 -0.01273 0.35834 -0.01597 0.36146 -0.01782 C 0.36302 -0.01875 0.36472 -0.01898 0.36615 -0.0206 C 0.36927 -0.0243 0.37188 -0.02939 0.37552 -0.03171 C 0.38724 -0.03865 0.37266 -0.02916 0.3849 -0.04004 C 0.39128 -0.0456 0.38828 -0.03842 0.39115 -0.04837 " pathEditMode="relative" ptsTypes="AAAAAAAAAAAAAAAAAAAAAAA">
                                      <p:cBhvr>
                                        <p:cTn id="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82 0.00764 L -0.02682 0.00764 C -0.02839 0.0169 -0.02969 0.02639 -0.03151 0.03542 C -0.03229 0.03843 -0.0336 0.04098 -0.03464 0.04375 C -0.03867 0.05348 -0.03959 0.05695 -0.04557 0.0632 C -0.04701 0.06459 -0.0487 0.06505 -0.05026 0.06598 C -0.05469 0.07362 -0.06133 0.08727 -0.06745 0.09098 L -0.07214 0.09375 C -0.09037 0.11783 -0.06589 0.08426 -0.08464 0.1132 C -0.08607 0.11528 -0.08789 0.11644 -0.08932 0.11875 C -0.09115 0.12107 -0.09232 0.12454 -0.09401 0.12709 C -0.09557 0.12917 -0.09727 0.13033 -0.0987 0.13264 C -0.10052 0.13496 -0.10156 0.13866 -0.10339 0.14098 C -0.10482 0.1426 -0.10664 0.14213 -0.10807 0.14375 C -0.11615 0.15162 -0.12357 0.16088 -0.13151 0.16875 L -0.14557 0.18264 C -0.14766 0.1845 -0.14974 0.18658 -0.15182 0.1882 C -0.15495 0.19028 -0.15807 0.1919 -0.1612 0.19375 C -0.16524 0.19607 -0.16784 0.19792 -0.17214 0.19931 C -0.17578 0.20047 -0.17956 0.2007 -0.18307 0.20209 C -0.18685 0.20348 -0.19037 0.20579 -0.19401 0.20764 C -0.19662 0.20857 -0.19935 0.20926 -0.20182 0.21042 C -0.20638 0.21204 -0.21667 0.21737 -0.22214 0.21875 C -0.27084 0.22987 -0.27344 0.225 -0.34245 0.22709 C -0.35339 0.2294 -0.35443 0.2294 -0.36432 0.23264 C -0.36706 0.23334 -0.36953 0.23496 -0.37214 0.23542 C -0.37526 0.23588 -0.37839 0.23542 -0.38151 0.23542 " pathEditMode="relative" ptsTypes="AAAAAAAAAAAAAAAAAAAAAAAAAAA">
                                      <p:cBhvr>
                                        <p:cTn id="2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-0.06435 L 0.00209 -0.06435 C -0.00208 -0.05787 -0.00586 -0.05069 -0.01041 -0.04491 C -0.01706 -0.03704 -0.02122 -0.03495 -0.0276 -0.03102 C -0.02903 -0.02917 -0.03633 -0.01921 -0.03854 -0.01713 C -0.0401 -0.01597 -0.04166 -0.01528 -0.04323 -0.01435 C -0.04948 0.00185 -0.04258 -0.01343 -0.0526 -0.00046 C -0.05443 0.00162 -0.0556 0.00532 -0.05729 0.00787 C -0.05885 0.00995 -0.06055 0.01134 -0.06198 0.01343 C -0.06862 0.02199 -0.07031 0.02662 -0.0776 0.03287 C -0.08385 0.03796 -0.0901 0.04213 -0.09635 0.04676 C -0.09896 0.04861 -0.10156 0.05069 -0.10416 0.05231 L -0.11823 0.06065 C -0.11979 0.06157 -0.12148 0.06227 -0.12291 0.06343 C -0.12552 0.06528 -0.12825 0.06667 -0.13073 0.06898 C -0.13607 0.07315 -0.14101 0.07893 -0.14635 0.08287 C -0.14883 0.08449 -0.15156 0.08472 -0.15416 0.08565 C -0.15937 0.09028 -0.16445 0.09537 -0.16979 0.09954 C -0.17877 0.10602 -0.19258 0.1081 -0.20104 0.11065 C -0.21914 0.1213 -0.2013 0.11181 -0.22291 0.11898 C -0.22461 0.11944 -0.22604 0.12083 -0.2276 0.12176 C -0.23177 0.12361 -0.23607 0.12523 -0.2401 0.12731 C -0.24388 0.12893 -0.24739 0.13171 -0.25104 0.13287 C -0.25729 0.13449 -0.26367 0.13426 -0.26979 0.13565 C -0.27305 0.13611 -0.27604 0.13773 -0.27916 0.13843 C -0.28646 0.13958 -0.29375 0.14028 -0.30104 0.1412 C -0.30416 0.14213 -0.30742 0.14236 -0.31041 0.14398 C -0.32305 0.15046 -0.31002 0.14977 -0.32448 0.15231 C -0.33281 0.1537 -0.34127 0.1537 -0.34948 0.15509 C -0.35898 0.15648 -0.3776 0.16065 -0.3776 0.16065 C -0.3875 0.15972 -0.39752 0.15926 -0.40729 0.15787 C -0.41575 0.15648 -0.4112 0.1544 -0.41823 0.15231 C -0.42239 0.15093 -0.42656 0.15 -0.43073 0.14954 C -0.44062 0.14815 -0.45052 0.14768 -0.46041 0.14676 C -0.46146 0.14398 -0.46315 0.14167 -0.46354 0.13843 C -0.46484 0.12917 -0.46315 0.11898 -0.4651 0.11065 C -0.46588 0.10741 -0.46823 0.11898 -0.46823 0.11898 " pathEditMode="relative" ptsTypes="AAAAAAAAAAAAAAAAAAAAAAAAAAAAAAAAAAAAA">
                                      <p:cBhvr>
                                        <p:cTn id="2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6296 L -0.00313 -0.06296 C -0.03529 -0.05671 -0.01185 -0.06296 -0.06875 -0.03241 C -0.07852 -0.02732 -0.08386 -0.02546 -0.09375 -0.01852 C -0.09857 -0.01528 -0.103 -0.00996 -0.10781 -0.00741 C -0.13255 0.00486 -0.12787 -0.00208 -0.14844 0.0037 C -0.1569 0.00579 -0.16511 0.00949 -0.17344 0.01204 C -0.18073 0.01412 -0.18815 0.01528 -0.19531 0.01759 C -0.20013 0.01898 -0.20469 0.02176 -0.20938 0.02315 C -0.22839 0.02824 -0.23933 0.02893 -0.25781 0.03148 C -0.27709 0.0287 -0.29649 0.02731 -0.31563 0.02315 C -0.31914 0.02222 -0.32266 0.01157 -0.325 0.00926 C -0.32696 0.00717 -0.32917 0.00741 -0.33125 0.00648 L -0.33594 0.00092 " pathEditMode="relative" ptsTypes="AAAAAAAAAAAAAA">
                                      <p:cBhvr>
                                        <p:cTn id="3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0.06296 L -0.00026 -0.06296 C 0.02304 -0.04931 0.00729 -0.05625 0.04036 -0.05185 C 0.05742 -0.04977 0.06263 -0.04792 0.08099 -0.04352 C 0.10234 -0.04444 0.12369 -0.04398 0.14505 -0.0463 C 0.15599 -0.04769 0.16692 -0.05185 0.17786 -0.05463 C 0.18489 -0.05648 0.19453 -0.05833 0.2013 -0.06296 C 0.2082 -0.06806 0.21953 -0.07569 0.22474 -0.08241 C 0.22682 -0.08519 0.22851 -0.08889 0.23099 -0.09074 C 0.23697 -0.0956 0.24349 -0.09815 0.24974 -0.10185 L 0.25911 -0.10741 L 0.26849 -0.11296 C 0.2733 -0.11597 0.2746 -0.1162 0.27942 -0.1213 C 0.28255 -0.12477 0.28567 -0.1287 0.2888 -0.13241 C 0.29479 -0.13958 0.29349 -0.13472 0.29349 -0.1463 " pathEditMode="relative" ptsTypes="AAAAAAAAAAAAAAA">
                                      <p:cBhvr>
                                        <p:cTn id="3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-0.05371 L -0.00781 -0.05371 C -0.01302 -0.0463 -0.01784 -0.0375 -0.02344 -0.03149 C -0.02578 -0.02894 -0.02878 -0.02963 -0.03125 -0.02871 C -0.03555 -0.02686 -0.03959 -0.02454 -0.04375 -0.02315 C -0.04831 -0.02153 -0.05352 -0.01991 -0.05781 -0.0176 C -0.06107 -0.01575 -0.06406 -0.01389 -0.06719 -0.01204 C -0.06875 -0.01112 -0.07045 -0.01019 -0.07188 -0.00926 C -0.07448 -0.00741 -0.07709 -0.0051 -0.07969 -0.00371 C -0.08568 4.44444E-6 -0.08542 -0.00209 -0.09063 0.00185 C -0.10209 0.01064 -0.09167 0.00509 -0.10313 0.01018 C -0.12604 0.00949 -0.17839 0.01342 -0.2125 0.00463 C -0.21524 0.00393 -0.21771 0.00277 -0.22031 0.00185 C -0.22344 0.00092 -0.2267 0.00046 -0.22969 -0.00093 C -0.23347 -0.00232 -0.23698 -0.0051 -0.24063 -0.00649 C -0.24792 -0.0088 -0.25521 -0.01019 -0.2625 -0.01204 L -0.27344 -0.01482 C -0.27656 -0.01667 -0.27969 -0.01852 -0.28281 -0.02037 C -0.28724 -0.02269 -0.28972 -0.02269 -0.29375 -0.02593 C -0.29597 -0.02755 -0.29792 -0.02987 -0.3 -0.03149 C -0.3043 -0.0345 -0.30795 -0.03542 -0.3125 -0.03704 C -0.31406 -0.03889 -0.31563 -0.04098 -0.31719 -0.0426 C -0.31875 -0.04375 -0.32123 -0.0426 -0.32188 -0.04537 C -0.32357 -0.05209 -0.32344 -0.06436 -0.32344 -0.07292 " pathEditMode="relative" ptsTypes="AAAAAAAAAAAAAAAAAAAAAAAA">
                                      <p:cBhvr>
                                        <p:cTn id="41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6435 L -0.00013 -0.06435 C 0.00456 -0.06158 0.00911 -0.05857 0.01393 -0.05602 C 0.0194 -0.05324 0.02916 -0.05162 0.03424 -0.05046 C 0.03737 -0.04861 0.04036 -0.04607 0.04362 -0.04491 C 0.04883 -0.04306 0.05416 -0.04236 0.05924 -0.03935 C 0.06081 -0.03843 0.06224 -0.0375 0.06393 -0.03658 C 0.06823 -0.03472 0.07682 -0.03241 0.08112 -0.03102 C 0.09883 -0.03195 0.11653 -0.03218 0.13424 -0.0338 C 0.13581 -0.03403 0.13724 -0.03611 0.13893 -0.03658 C 0.14401 -0.03889 0.15456 -0.04213 0.15456 -0.04213 " pathEditMode="relative" ptsTypes="AAAAAAAAAAA">
                                      <p:cBhvr>
                                        <p:cTn id="46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38 -0.01436 L -0.00638 -0.01436 C -0.00847 -0.00324 -0.00899 0.00926 -0.01263 0.01898 C -0.01862 0.03402 -0.02722 0.0449 -0.03451 0.05787 C -0.04753 0.08009 -0.05704 0.1118 -0.07357 0.12453 C -0.08711 0.13472 -0.10105 0.14351 -0.1142 0.15509 C -0.12865 0.16759 -0.14115 0.1875 -0.15638 0.19676 C -0.1724 0.20625 -0.19024 0.20231 -0.20638 0.21064 L -0.21732 0.2162 C -0.21902 0.21689 -0.22058 0.21759 -0.22201 0.21898 C -0.27995 0.27037 -0.19089 0.19305 -0.25013 0.24953 C -0.26277 0.26134 -0.27448 0.27361 -0.28763 0.28287 C -0.28972 0.28402 -0.29193 0.28402 -0.29388 0.28564 C -0.30404 0.29328 -0.31303 0.30578 -0.32357 0.31064 C -0.32878 0.31273 -0.33438 0.31504 -0.3392 0.31898 C -0.35248 0.32916 -0.33217 0.32083 -0.35326 0.32731 C -0.35873 0.32592 -0.36941 0.32384 -0.37513 0.32176 C -0.38451 0.31805 -0.37527 0.31898 -0.38451 0.31898 " pathEditMode="relative" ptsTypes="AAAAAAAAAAAAAAAAAA">
                                      <p:cBhvr>
                                        <p:cTn id="5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</p:childTnLst>
        </p:cTn>
      </p:par>
    </p:tnLst>
    <p:bldLst>
      <p:bldP spid="8" grpId="0" animBg="1"/>
      <p:bldP spid="26" grpId="0" animBg="1"/>
      <p:bldP spid="27" grpId="0" animBg="1"/>
      <p:bldP spid="44" grpId="0" animBg="1"/>
      <p:bldP spid="45" grpId="0" animBg="1"/>
      <p:bldP spid="74" grpId="0" animBg="1"/>
      <p:bldP spid="8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729C0F6-7627-4E5D-8EF7-6B5EB64E5EA8}"/>
              </a:ext>
            </a:extLst>
          </p:cNvPr>
          <p:cNvGrpSpPr/>
          <p:nvPr/>
        </p:nvGrpSpPr>
        <p:grpSpPr>
          <a:xfrm>
            <a:off x="285558" y="4663736"/>
            <a:ext cx="2396971" cy="2214239"/>
            <a:chOff x="8497407" y="2357020"/>
            <a:chExt cx="2396971" cy="2214239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DFA575F8-244C-41E2-A4ED-C40072C46650}"/>
                </a:ext>
              </a:extLst>
            </p:cNvPr>
            <p:cNvSpPr/>
            <p:nvPr/>
          </p:nvSpPr>
          <p:spPr>
            <a:xfrm>
              <a:off x="8497407" y="2357020"/>
              <a:ext cx="2396971" cy="221423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 descr="Идет поиск бесплатно иконка">
              <a:extLst>
                <a:ext uri="{FF2B5EF4-FFF2-40B4-BE49-F238E27FC236}">
                  <a16:creationId xmlns:a16="http://schemas.microsoft.com/office/drawing/2014/main" id="{D5A47AB4-91FB-4EA4-8C9B-BD0F730A8A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16608" y="2494625"/>
              <a:ext cx="1758567" cy="1758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00E4515-4502-431D-9546-9D95B1F91428}"/>
              </a:ext>
            </a:extLst>
          </p:cNvPr>
          <p:cNvGrpSpPr/>
          <p:nvPr/>
        </p:nvGrpSpPr>
        <p:grpSpPr>
          <a:xfrm>
            <a:off x="285558" y="2347194"/>
            <a:ext cx="2396971" cy="2214239"/>
            <a:chOff x="275205" y="2749167"/>
            <a:chExt cx="2396971" cy="2214239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5E9ADBCB-3B3D-499E-BB0B-B305DBE39C68}"/>
                </a:ext>
              </a:extLst>
            </p:cNvPr>
            <p:cNvSpPr/>
            <p:nvPr/>
          </p:nvSpPr>
          <p:spPr>
            <a:xfrm>
              <a:off x="275205" y="2749167"/>
              <a:ext cx="2396971" cy="221423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Picture 2" descr="https://cdn-icons-png.flaticon.com/512/3025/3025398.png">
              <a:extLst>
                <a:ext uri="{FF2B5EF4-FFF2-40B4-BE49-F238E27FC236}">
                  <a16:creationId xmlns:a16="http://schemas.microsoft.com/office/drawing/2014/main" id="{025F2CB5-E381-468E-BD0F-35291515A5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053" y="2924709"/>
              <a:ext cx="1863154" cy="1863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47C23906-79EC-452E-A2F6-CECCCBDC347B}"/>
              </a:ext>
            </a:extLst>
          </p:cNvPr>
          <p:cNvGrpSpPr/>
          <p:nvPr/>
        </p:nvGrpSpPr>
        <p:grpSpPr>
          <a:xfrm>
            <a:off x="285558" y="39740"/>
            <a:ext cx="2396971" cy="2214239"/>
            <a:chOff x="275207" y="280386"/>
            <a:chExt cx="2396971" cy="2214239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5B68033E-D118-456C-9C20-94573B1089B4}"/>
                </a:ext>
              </a:extLst>
            </p:cNvPr>
            <p:cNvSpPr/>
            <p:nvPr/>
          </p:nvSpPr>
          <p:spPr>
            <a:xfrm>
              <a:off x="275207" y="280386"/>
              <a:ext cx="2396971" cy="221423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Picture 2" descr="Компьютерная мышь бесплатно иконка">
              <a:extLst>
                <a:ext uri="{FF2B5EF4-FFF2-40B4-BE49-F238E27FC236}">
                  <a16:creationId xmlns:a16="http://schemas.microsoft.com/office/drawing/2014/main" id="{1EAC3F5E-D94B-4A59-8935-BC22322CED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176" y="417989"/>
              <a:ext cx="1939031" cy="19390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2208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B36CA636-C49B-4C79-B0EE-B67AC8163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2183" y="1638208"/>
            <a:ext cx="1409700" cy="971550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0D5FDC07-5059-40C2-A8D3-E926828E2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2183" y="1649305"/>
            <a:ext cx="1409700" cy="971550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1C465787-3576-449C-B092-F9E787C50A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183" y="1659569"/>
            <a:ext cx="1409701" cy="951022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7170FA10-C204-471A-94BC-5F4A9D6C01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2182" y="1659569"/>
            <a:ext cx="1434465" cy="971550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6B7CC0EA-8E2D-462D-8E4F-F0F0228E44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2181" y="1637375"/>
            <a:ext cx="1450907" cy="971551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5CD34A1B-A3E9-46D5-AB66-72DA68E63A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2180" y="1637375"/>
            <a:ext cx="1456349" cy="99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8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1C465787-3576-449C-B092-F9E787C50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019" y="3923375"/>
            <a:ext cx="1409701" cy="951022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7170FA10-C204-471A-94BC-5F4A9D6C01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638" y="359168"/>
            <a:ext cx="1434465" cy="971550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6B7CC0EA-8E2D-462D-8E4F-F0F0228E44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9700" y="3923375"/>
            <a:ext cx="1450907" cy="971551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5CD34A1B-A3E9-46D5-AB66-72DA68E63A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9700" y="348071"/>
            <a:ext cx="1456349" cy="99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1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976BFCB0-D92E-4C69-8F75-DF84C969FDA4}"/>
              </a:ext>
            </a:extLst>
          </p:cNvPr>
          <p:cNvGrpSpPr/>
          <p:nvPr/>
        </p:nvGrpSpPr>
        <p:grpSpPr>
          <a:xfrm>
            <a:off x="285558" y="39740"/>
            <a:ext cx="2396971" cy="2214239"/>
            <a:chOff x="275207" y="280386"/>
            <a:chExt cx="2396971" cy="2214239"/>
          </a:xfrm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21C0DA9F-7161-4C0B-9A17-23E30DE44D15}"/>
                </a:ext>
              </a:extLst>
            </p:cNvPr>
            <p:cNvSpPr/>
            <p:nvPr/>
          </p:nvSpPr>
          <p:spPr>
            <a:xfrm>
              <a:off x="275207" y="280386"/>
              <a:ext cx="2396971" cy="221423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1" name="Picture 2" descr="Компьютерная мышь бесплатно иконка">
              <a:extLst>
                <a:ext uri="{FF2B5EF4-FFF2-40B4-BE49-F238E27FC236}">
                  <a16:creationId xmlns:a16="http://schemas.microsoft.com/office/drawing/2014/main" id="{B7B925A6-5D9A-47D3-99C5-D6F9C11CA3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176" y="417989"/>
              <a:ext cx="1939031" cy="19390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A613A6F5-8C4C-4FAE-A147-ABEAA507F605}"/>
              </a:ext>
            </a:extLst>
          </p:cNvPr>
          <p:cNvGrpSpPr/>
          <p:nvPr/>
        </p:nvGrpSpPr>
        <p:grpSpPr>
          <a:xfrm>
            <a:off x="285558" y="2347194"/>
            <a:ext cx="2396971" cy="2214239"/>
            <a:chOff x="275205" y="2749167"/>
            <a:chExt cx="2396971" cy="2214239"/>
          </a:xfrm>
        </p:grpSpPr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8259939E-9AE1-44BB-808F-01F653296860}"/>
                </a:ext>
              </a:extLst>
            </p:cNvPr>
            <p:cNvSpPr/>
            <p:nvPr/>
          </p:nvSpPr>
          <p:spPr>
            <a:xfrm>
              <a:off x="275205" y="2749167"/>
              <a:ext cx="2396971" cy="221423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4" name="Picture 2" descr="https://cdn-icons-png.flaticon.com/512/3025/3025398.png">
              <a:extLst>
                <a:ext uri="{FF2B5EF4-FFF2-40B4-BE49-F238E27FC236}">
                  <a16:creationId xmlns:a16="http://schemas.microsoft.com/office/drawing/2014/main" id="{DCBBFFE4-888F-4695-9CFA-1F2AA676CF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053" y="2924709"/>
              <a:ext cx="1863154" cy="1863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991B350E-FD09-433F-80E6-7E30CBEC863D}"/>
              </a:ext>
            </a:extLst>
          </p:cNvPr>
          <p:cNvGrpSpPr/>
          <p:nvPr/>
        </p:nvGrpSpPr>
        <p:grpSpPr>
          <a:xfrm>
            <a:off x="285558" y="4663736"/>
            <a:ext cx="2396971" cy="2214239"/>
            <a:chOff x="8497407" y="2357020"/>
            <a:chExt cx="2396971" cy="2214239"/>
          </a:xfrm>
        </p:grpSpPr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A672E5AE-7F01-4704-9324-F5C7DAA5C486}"/>
                </a:ext>
              </a:extLst>
            </p:cNvPr>
            <p:cNvSpPr/>
            <p:nvPr/>
          </p:nvSpPr>
          <p:spPr>
            <a:xfrm>
              <a:off x="8497407" y="2357020"/>
              <a:ext cx="2396971" cy="221423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7" name="Picture 2" descr="Идет поиск бесплатно иконка">
              <a:extLst>
                <a:ext uri="{FF2B5EF4-FFF2-40B4-BE49-F238E27FC236}">
                  <a16:creationId xmlns:a16="http://schemas.microsoft.com/office/drawing/2014/main" id="{A909C45C-AEE9-4CE0-9800-BD23751DAA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16608" y="2494625"/>
              <a:ext cx="1758567" cy="1758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6044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58C4E8F-1FEA-4F96-B22F-08E85C9A1CD2}"/>
              </a:ext>
            </a:extLst>
          </p:cNvPr>
          <p:cNvGrpSpPr/>
          <p:nvPr/>
        </p:nvGrpSpPr>
        <p:grpSpPr>
          <a:xfrm>
            <a:off x="1427163" y="0"/>
            <a:ext cx="2428555" cy="2499972"/>
            <a:chOff x="1427163" y="0"/>
            <a:chExt cx="2428555" cy="2499972"/>
          </a:xfrm>
        </p:grpSpPr>
        <p:sp>
          <p:nvSpPr>
            <p:cNvPr id="6" name="object 32">
              <a:extLst>
                <a:ext uri="{FF2B5EF4-FFF2-40B4-BE49-F238E27FC236}">
                  <a16:creationId xmlns:a16="http://schemas.microsoft.com/office/drawing/2014/main" id="{6ACA98C0-509B-40C4-9356-4533AA01A080}"/>
                </a:ext>
              </a:extLst>
            </p:cNvPr>
            <p:cNvSpPr/>
            <p:nvPr/>
          </p:nvSpPr>
          <p:spPr>
            <a:xfrm>
              <a:off x="1427163" y="0"/>
              <a:ext cx="2428555" cy="2499972"/>
            </a:xfrm>
            <a:prstGeom prst="rect">
              <a:avLst/>
            </a:prstGeom>
            <a:blipFill>
              <a:blip r:embed="rId3" cstate="print"/>
              <a:stretch>
                <a:fillRect r="-324" b="-204233"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DE6BDBF0-5410-47E9-A91D-C0DA743FFA2A}"/>
                </a:ext>
              </a:extLst>
            </p:cNvPr>
            <p:cNvSpPr/>
            <p:nvPr/>
          </p:nvSpPr>
          <p:spPr>
            <a:xfrm>
              <a:off x="1906623" y="568329"/>
              <a:ext cx="1366929" cy="13061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B25EC94-AA24-403C-9448-E9A573761948}"/>
              </a:ext>
            </a:extLst>
          </p:cNvPr>
          <p:cNvGrpSpPr/>
          <p:nvPr/>
        </p:nvGrpSpPr>
        <p:grpSpPr>
          <a:xfrm>
            <a:off x="4878674" y="96924"/>
            <a:ext cx="2428555" cy="2499972"/>
            <a:chOff x="4878674" y="96924"/>
            <a:chExt cx="2428555" cy="2499972"/>
          </a:xfrm>
        </p:grpSpPr>
        <p:sp>
          <p:nvSpPr>
            <p:cNvPr id="5" name="object 32">
              <a:extLst>
                <a:ext uri="{FF2B5EF4-FFF2-40B4-BE49-F238E27FC236}">
                  <a16:creationId xmlns:a16="http://schemas.microsoft.com/office/drawing/2014/main" id="{25601589-2EC2-41EF-B8EC-BED44947F98A}"/>
                </a:ext>
              </a:extLst>
            </p:cNvPr>
            <p:cNvSpPr/>
            <p:nvPr/>
          </p:nvSpPr>
          <p:spPr>
            <a:xfrm>
              <a:off x="4878674" y="96924"/>
              <a:ext cx="2428555" cy="2499972"/>
            </a:xfrm>
            <a:prstGeom prst="rect">
              <a:avLst/>
            </a:prstGeom>
            <a:blipFill>
              <a:blip r:embed="rId3" cstate="print"/>
              <a:stretch>
                <a:fillRect r="-324" b="-204233"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9" name="object 24">
              <a:extLst>
                <a:ext uri="{FF2B5EF4-FFF2-40B4-BE49-F238E27FC236}">
                  <a16:creationId xmlns:a16="http://schemas.microsoft.com/office/drawing/2014/main" id="{9082A8E3-445A-444F-878B-6F398BEEB302}"/>
                </a:ext>
              </a:extLst>
            </p:cNvPr>
            <p:cNvGrpSpPr/>
            <p:nvPr/>
          </p:nvGrpSpPr>
          <p:grpSpPr>
            <a:xfrm>
              <a:off x="5293073" y="421629"/>
              <a:ext cx="1601503" cy="1526043"/>
              <a:chOff x="10486865" y="4263949"/>
              <a:chExt cx="1773555" cy="1656714"/>
            </a:xfrm>
          </p:grpSpPr>
          <p:sp>
            <p:nvSpPr>
              <p:cNvPr id="10" name="object 25">
                <a:extLst>
                  <a:ext uri="{FF2B5EF4-FFF2-40B4-BE49-F238E27FC236}">
                    <a16:creationId xmlns:a16="http://schemas.microsoft.com/office/drawing/2014/main" id="{851083DB-9F5C-469A-B4BF-4ED6A45D0ABC}"/>
                  </a:ext>
                </a:extLst>
              </p:cNvPr>
              <p:cNvSpPr/>
              <p:nvPr/>
            </p:nvSpPr>
            <p:spPr>
              <a:xfrm>
                <a:off x="10486865" y="4263949"/>
                <a:ext cx="1773555" cy="1656714"/>
              </a:xfrm>
              <a:custGeom>
                <a:avLst/>
                <a:gdLst/>
                <a:ahLst/>
                <a:cxnLst/>
                <a:rect l="l" t="t" r="r" b="b"/>
                <a:pathLst>
                  <a:path w="1773554" h="1656714">
                    <a:moveTo>
                      <a:pt x="1708184" y="1604163"/>
                    </a:moveTo>
                    <a:lnTo>
                      <a:pt x="1668143" y="1635457"/>
                    </a:lnTo>
                    <a:lnTo>
                      <a:pt x="1623774" y="1652572"/>
                    </a:lnTo>
                    <a:lnTo>
                      <a:pt x="1578133" y="1656222"/>
                    </a:lnTo>
                    <a:lnTo>
                      <a:pt x="1534276" y="1647120"/>
                    </a:lnTo>
                    <a:lnTo>
                      <a:pt x="1495257" y="1625979"/>
                    </a:lnTo>
                    <a:lnTo>
                      <a:pt x="1464133" y="1593511"/>
                    </a:lnTo>
                    <a:lnTo>
                      <a:pt x="1437822" y="1552404"/>
                    </a:lnTo>
                    <a:lnTo>
                      <a:pt x="1413543" y="1511324"/>
                    </a:lnTo>
                    <a:lnTo>
                      <a:pt x="1390697" y="1470343"/>
                    </a:lnTo>
                    <a:lnTo>
                      <a:pt x="1368684" y="1429533"/>
                    </a:lnTo>
                    <a:lnTo>
                      <a:pt x="1346903" y="1388967"/>
                    </a:lnTo>
                    <a:lnTo>
                      <a:pt x="1324755" y="1348715"/>
                    </a:lnTo>
                    <a:lnTo>
                      <a:pt x="1301641" y="1308852"/>
                    </a:lnTo>
                    <a:lnTo>
                      <a:pt x="1276961" y="1269448"/>
                    </a:lnTo>
                    <a:lnTo>
                      <a:pt x="1250114" y="1230575"/>
                    </a:lnTo>
                    <a:lnTo>
                      <a:pt x="1220501" y="1192307"/>
                    </a:lnTo>
                    <a:lnTo>
                      <a:pt x="1187523" y="1154714"/>
                    </a:lnTo>
                    <a:lnTo>
                      <a:pt x="1150579" y="1117869"/>
                    </a:lnTo>
                    <a:lnTo>
                      <a:pt x="1109070" y="1081845"/>
                    </a:lnTo>
                    <a:lnTo>
                      <a:pt x="1056812" y="1047044"/>
                    </a:lnTo>
                    <a:lnTo>
                      <a:pt x="996434" y="1037639"/>
                    </a:lnTo>
                    <a:lnTo>
                      <a:pt x="957904" y="1046156"/>
                    </a:lnTo>
                    <a:lnTo>
                      <a:pt x="910987" y="1065457"/>
                    </a:lnTo>
                    <a:lnTo>
                      <a:pt x="853564" y="1097020"/>
                    </a:lnTo>
                    <a:lnTo>
                      <a:pt x="783518" y="1142323"/>
                    </a:lnTo>
                    <a:lnTo>
                      <a:pt x="765232" y="1148016"/>
                    </a:lnTo>
                    <a:lnTo>
                      <a:pt x="741192" y="1147212"/>
                    </a:lnTo>
                    <a:lnTo>
                      <a:pt x="725672" y="1134966"/>
                    </a:lnTo>
                    <a:lnTo>
                      <a:pt x="732946" y="1106337"/>
                    </a:lnTo>
                    <a:lnTo>
                      <a:pt x="777289" y="1056379"/>
                    </a:lnTo>
                    <a:lnTo>
                      <a:pt x="810771" y="1029240"/>
                    </a:lnTo>
                    <a:lnTo>
                      <a:pt x="883257" y="958538"/>
                    </a:lnTo>
                    <a:lnTo>
                      <a:pt x="952809" y="860345"/>
                    </a:lnTo>
                    <a:lnTo>
                      <a:pt x="977488" y="750735"/>
                    </a:lnTo>
                    <a:lnTo>
                      <a:pt x="676530" y="1015987"/>
                    </a:lnTo>
                    <a:lnTo>
                      <a:pt x="668061" y="1015393"/>
                    </a:lnTo>
                    <a:lnTo>
                      <a:pt x="650470" y="1010461"/>
                    </a:lnTo>
                    <a:lnTo>
                      <a:pt x="635488" y="996468"/>
                    </a:lnTo>
                    <a:lnTo>
                      <a:pt x="634842" y="968687"/>
                    </a:lnTo>
                    <a:lnTo>
                      <a:pt x="935578" y="662455"/>
                    </a:lnTo>
                    <a:lnTo>
                      <a:pt x="928122" y="652588"/>
                    </a:lnTo>
                    <a:lnTo>
                      <a:pt x="918579" y="640056"/>
                    </a:lnTo>
                    <a:lnTo>
                      <a:pt x="907083" y="625086"/>
                    </a:lnTo>
                    <a:lnTo>
                      <a:pt x="893767" y="607903"/>
                    </a:lnTo>
                    <a:lnTo>
                      <a:pt x="573176" y="873356"/>
                    </a:lnTo>
                    <a:lnTo>
                      <a:pt x="564710" y="872758"/>
                    </a:lnTo>
                    <a:lnTo>
                      <a:pt x="547128" y="867822"/>
                    </a:lnTo>
                    <a:lnTo>
                      <a:pt x="532152" y="853832"/>
                    </a:lnTo>
                    <a:lnTo>
                      <a:pt x="531505" y="826075"/>
                    </a:lnTo>
                    <a:lnTo>
                      <a:pt x="834966" y="533667"/>
                    </a:lnTo>
                    <a:lnTo>
                      <a:pt x="822067" y="517749"/>
                    </a:lnTo>
                    <a:lnTo>
                      <a:pt x="808700" y="501406"/>
                    </a:lnTo>
                    <a:lnTo>
                      <a:pt x="794895" y="484687"/>
                    </a:lnTo>
                    <a:lnTo>
                      <a:pt x="780680" y="467637"/>
                    </a:lnTo>
                    <a:lnTo>
                      <a:pt x="463319" y="723277"/>
                    </a:lnTo>
                    <a:lnTo>
                      <a:pt x="434732" y="726879"/>
                    </a:lnTo>
                    <a:lnTo>
                      <a:pt x="420861" y="723152"/>
                    </a:lnTo>
                    <a:lnTo>
                      <a:pt x="417796" y="707663"/>
                    </a:lnTo>
                    <a:lnTo>
                      <a:pt x="421630" y="675976"/>
                    </a:lnTo>
                    <a:lnTo>
                      <a:pt x="720048" y="396878"/>
                    </a:lnTo>
                    <a:lnTo>
                      <a:pt x="705960" y="380945"/>
                    </a:lnTo>
                    <a:lnTo>
                      <a:pt x="691736" y="365054"/>
                    </a:lnTo>
                    <a:lnTo>
                      <a:pt x="677402" y="349256"/>
                    </a:lnTo>
                    <a:lnTo>
                      <a:pt x="662981" y="333603"/>
                    </a:lnTo>
                    <a:lnTo>
                      <a:pt x="323632" y="590219"/>
                    </a:lnTo>
                    <a:lnTo>
                      <a:pt x="295048" y="593818"/>
                    </a:lnTo>
                    <a:lnTo>
                      <a:pt x="281176" y="590089"/>
                    </a:lnTo>
                    <a:lnTo>
                      <a:pt x="278107" y="574597"/>
                    </a:lnTo>
                    <a:lnTo>
                      <a:pt x="281931" y="542905"/>
                    </a:lnTo>
                    <a:lnTo>
                      <a:pt x="596844" y="265354"/>
                    </a:lnTo>
                    <a:lnTo>
                      <a:pt x="577190" y="246301"/>
                    </a:lnTo>
                    <a:lnTo>
                      <a:pt x="557740" y="228133"/>
                    </a:lnTo>
                    <a:lnTo>
                      <a:pt x="538575" y="210986"/>
                    </a:lnTo>
                    <a:lnTo>
                      <a:pt x="519775" y="194997"/>
                    </a:lnTo>
                    <a:lnTo>
                      <a:pt x="179627" y="452193"/>
                    </a:lnTo>
                    <a:lnTo>
                      <a:pt x="151027" y="455807"/>
                    </a:lnTo>
                    <a:lnTo>
                      <a:pt x="137149" y="452083"/>
                    </a:lnTo>
                    <a:lnTo>
                      <a:pt x="134086" y="436585"/>
                    </a:lnTo>
                    <a:lnTo>
                      <a:pt x="137927" y="404879"/>
                    </a:lnTo>
                    <a:lnTo>
                      <a:pt x="439321" y="139243"/>
                    </a:lnTo>
                    <a:lnTo>
                      <a:pt x="420487" y="130624"/>
                    </a:lnTo>
                    <a:lnTo>
                      <a:pt x="402988" y="125045"/>
                    </a:lnTo>
                    <a:lnTo>
                      <a:pt x="386980" y="122768"/>
                    </a:lnTo>
                    <a:lnTo>
                      <a:pt x="372623" y="124058"/>
                    </a:lnTo>
                    <a:lnTo>
                      <a:pt x="366077" y="124430"/>
                    </a:lnTo>
                    <a:lnTo>
                      <a:pt x="348454" y="127216"/>
                    </a:lnTo>
                    <a:lnTo>
                      <a:pt x="322779" y="134920"/>
                    </a:lnTo>
                    <a:lnTo>
                      <a:pt x="292077" y="150046"/>
                    </a:lnTo>
                    <a:lnTo>
                      <a:pt x="83798" y="333613"/>
                    </a:lnTo>
                    <a:lnTo>
                      <a:pt x="72312" y="341914"/>
                    </a:lnTo>
                    <a:lnTo>
                      <a:pt x="46185" y="354398"/>
                    </a:lnTo>
                    <a:lnTo>
                      <a:pt x="17915" y="352436"/>
                    </a:lnTo>
                    <a:lnTo>
                      <a:pt x="0" y="317400"/>
                    </a:lnTo>
                    <a:lnTo>
                      <a:pt x="36089" y="278250"/>
                    </a:lnTo>
                    <a:lnTo>
                      <a:pt x="124763" y="187860"/>
                    </a:lnTo>
                    <a:lnTo>
                      <a:pt x="236629" y="86818"/>
                    </a:lnTo>
                    <a:lnTo>
                      <a:pt x="342298" y="15713"/>
                    </a:lnTo>
                    <a:lnTo>
                      <a:pt x="464751" y="0"/>
                    </a:lnTo>
                    <a:lnTo>
                      <a:pt x="611350" y="61053"/>
                    </a:lnTo>
                    <a:lnTo>
                      <a:pt x="809113" y="239776"/>
                    </a:lnTo>
                    <a:lnTo>
                      <a:pt x="855351" y="290391"/>
                    </a:lnTo>
                    <a:lnTo>
                      <a:pt x="962352" y="417339"/>
                    </a:lnTo>
                    <a:lnTo>
                      <a:pt x="1082546" y="583281"/>
                    </a:lnTo>
                    <a:lnTo>
                      <a:pt x="1168362" y="750875"/>
                    </a:lnTo>
                    <a:lnTo>
                      <a:pt x="1176845" y="776751"/>
                    </a:lnTo>
                    <a:lnTo>
                      <a:pt x="1197443" y="837410"/>
                    </a:lnTo>
                    <a:lnTo>
                      <a:pt x="1222882" y="907398"/>
                    </a:lnTo>
                    <a:lnTo>
                      <a:pt x="1245888" y="961260"/>
                    </a:lnTo>
                    <a:lnTo>
                      <a:pt x="1272568" y="1005602"/>
                    </a:lnTo>
                    <a:lnTo>
                      <a:pt x="1304250" y="1046817"/>
                    </a:lnTo>
                    <a:lnTo>
                      <a:pt x="1339807" y="1084830"/>
                    </a:lnTo>
                    <a:lnTo>
                      <a:pt x="1378117" y="1119567"/>
                    </a:lnTo>
                    <a:lnTo>
                      <a:pt x="1418055" y="1150952"/>
                    </a:lnTo>
                    <a:lnTo>
                      <a:pt x="1458496" y="1178910"/>
                    </a:lnTo>
                    <a:lnTo>
                      <a:pt x="1498316" y="1203367"/>
                    </a:lnTo>
                    <a:lnTo>
                      <a:pt x="1538863" y="1227599"/>
                    </a:lnTo>
                    <a:lnTo>
                      <a:pt x="1579048" y="1253385"/>
                    </a:lnTo>
                    <a:lnTo>
                      <a:pt x="1618405" y="1280943"/>
                    </a:lnTo>
                    <a:lnTo>
                      <a:pt x="1656471" y="1310492"/>
                    </a:lnTo>
                    <a:lnTo>
                      <a:pt x="1692779" y="1342249"/>
                    </a:lnTo>
                    <a:lnTo>
                      <a:pt x="1726866" y="1376433"/>
                    </a:lnTo>
                    <a:lnTo>
                      <a:pt x="1754915" y="1413428"/>
                    </a:lnTo>
                    <a:lnTo>
                      <a:pt x="1770385" y="1450360"/>
                    </a:lnTo>
                    <a:lnTo>
                      <a:pt x="1773361" y="1487566"/>
                    </a:lnTo>
                    <a:lnTo>
                      <a:pt x="1763930" y="1525378"/>
                    </a:lnTo>
                    <a:lnTo>
                      <a:pt x="1742176" y="1564132"/>
                    </a:lnTo>
                    <a:lnTo>
                      <a:pt x="1708184" y="1604163"/>
                    </a:lnTo>
                    <a:close/>
                  </a:path>
                </a:pathLst>
              </a:custGeom>
              <a:solidFill>
                <a:srgbClr val="F1485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26">
                <a:extLst>
                  <a:ext uri="{FF2B5EF4-FFF2-40B4-BE49-F238E27FC236}">
                    <a16:creationId xmlns:a16="http://schemas.microsoft.com/office/drawing/2014/main" id="{B88BC0E6-1EB3-4419-830E-0056DE977463}"/>
                  </a:ext>
                </a:extLst>
              </p:cNvPr>
              <p:cNvSpPr/>
              <p:nvPr/>
            </p:nvSpPr>
            <p:spPr>
              <a:xfrm>
                <a:off x="11923546" y="5573674"/>
                <a:ext cx="224219" cy="239859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5D2E4450-B726-4A72-8B51-A75E48473B9A}"/>
              </a:ext>
            </a:extLst>
          </p:cNvPr>
          <p:cNvGrpSpPr/>
          <p:nvPr/>
        </p:nvGrpSpPr>
        <p:grpSpPr>
          <a:xfrm>
            <a:off x="8269925" y="96924"/>
            <a:ext cx="2428555" cy="2499972"/>
            <a:chOff x="8269925" y="96924"/>
            <a:chExt cx="2428555" cy="2499972"/>
          </a:xfrm>
        </p:grpSpPr>
        <p:sp>
          <p:nvSpPr>
            <p:cNvPr id="2" name="object 32">
              <a:extLst>
                <a:ext uri="{FF2B5EF4-FFF2-40B4-BE49-F238E27FC236}">
                  <a16:creationId xmlns:a16="http://schemas.microsoft.com/office/drawing/2014/main" id="{674DBFDC-45AE-4C05-A427-F584040F30FE}"/>
                </a:ext>
              </a:extLst>
            </p:cNvPr>
            <p:cNvSpPr/>
            <p:nvPr/>
          </p:nvSpPr>
          <p:spPr>
            <a:xfrm>
              <a:off x="8269925" y="96924"/>
              <a:ext cx="2428555" cy="2499972"/>
            </a:xfrm>
            <a:prstGeom prst="rect">
              <a:avLst/>
            </a:prstGeom>
            <a:blipFill>
              <a:blip r:embed="rId3" cstate="print"/>
              <a:stretch>
                <a:fillRect r="-324" b="-204233"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3" name="object 71">
              <a:extLst>
                <a:ext uri="{FF2B5EF4-FFF2-40B4-BE49-F238E27FC236}">
                  <a16:creationId xmlns:a16="http://schemas.microsoft.com/office/drawing/2014/main" id="{444C5152-0102-4DA4-BC02-230F938AAFD5}"/>
                </a:ext>
              </a:extLst>
            </p:cNvPr>
            <p:cNvGrpSpPr/>
            <p:nvPr/>
          </p:nvGrpSpPr>
          <p:grpSpPr>
            <a:xfrm>
              <a:off x="8923735" y="734264"/>
              <a:ext cx="1120933" cy="1140256"/>
              <a:chOff x="14567093" y="8297326"/>
              <a:chExt cx="1276350" cy="1276350"/>
            </a:xfrm>
          </p:grpSpPr>
          <p:sp>
            <p:nvSpPr>
              <p:cNvPr id="14" name="object 72">
                <a:extLst>
                  <a:ext uri="{FF2B5EF4-FFF2-40B4-BE49-F238E27FC236}">
                    <a16:creationId xmlns:a16="http://schemas.microsoft.com/office/drawing/2014/main" id="{C874E68E-C49E-4083-A047-49787F015F47}"/>
                  </a:ext>
                </a:extLst>
              </p:cNvPr>
              <p:cNvSpPr/>
              <p:nvPr/>
            </p:nvSpPr>
            <p:spPr>
              <a:xfrm>
                <a:off x="14567094" y="8297326"/>
                <a:ext cx="1276319" cy="1276346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73">
                <a:extLst>
                  <a:ext uri="{FF2B5EF4-FFF2-40B4-BE49-F238E27FC236}">
                    <a16:creationId xmlns:a16="http://schemas.microsoft.com/office/drawing/2014/main" id="{B35A2592-99D9-4A7B-99E8-E6A666080AD6}"/>
                  </a:ext>
                </a:extLst>
              </p:cNvPr>
              <p:cNvSpPr/>
              <p:nvPr/>
            </p:nvSpPr>
            <p:spPr>
              <a:xfrm>
                <a:off x="14977774" y="8486449"/>
                <a:ext cx="356870" cy="356870"/>
              </a:xfrm>
              <a:custGeom>
                <a:avLst/>
                <a:gdLst/>
                <a:ahLst/>
                <a:cxnLst/>
                <a:rect l="l" t="t" r="r" b="b"/>
                <a:pathLst>
                  <a:path w="356869" h="356870">
                    <a:moveTo>
                      <a:pt x="178145" y="356306"/>
                    </a:moveTo>
                    <a:lnTo>
                      <a:pt x="130786" y="349943"/>
                    </a:lnTo>
                    <a:lnTo>
                      <a:pt x="88231" y="331984"/>
                    </a:lnTo>
                    <a:lnTo>
                      <a:pt x="52177" y="304129"/>
                    </a:lnTo>
                    <a:lnTo>
                      <a:pt x="24321" y="268074"/>
                    </a:lnTo>
                    <a:lnTo>
                      <a:pt x="6363" y="225518"/>
                    </a:lnTo>
                    <a:lnTo>
                      <a:pt x="0" y="178158"/>
                    </a:lnTo>
                    <a:lnTo>
                      <a:pt x="6363" y="130798"/>
                    </a:lnTo>
                    <a:lnTo>
                      <a:pt x="24321" y="88240"/>
                    </a:lnTo>
                    <a:lnTo>
                      <a:pt x="52177" y="52183"/>
                    </a:lnTo>
                    <a:lnTo>
                      <a:pt x="88231" y="24325"/>
                    </a:lnTo>
                    <a:lnTo>
                      <a:pt x="130786" y="6364"/>
                    </a:lnTo>
                    <a:lnTo>
                      <a:pt x="178145" y="0"/>
                    </a:lnTo>
                    <a:lnTo>
                      <a:pt x="225510" y="6364"/>
                    </a:lnTo>
                    <a:lnTo>
                      <a:pt x="268072" y="24325"/>
                    </a:lnTo>
                    <a:lnTo>
                      <a:pt x="304132" y="52183"/>
                    </a:lnTo>
                    <a:lnTo>
                      <a:pt x="331992" y="88240"/>
                    </a:lnTo>
                    <a:lnTo>
                      <a:pt x="349953" y="130798"/>
                    </a:lnTo>
                    <a:lnTo>
                      <a:pt x="356318" y="178158"/>
                    </a:lnTo>
                    <a:lnTo>
                      <a:pt x="349953" y="225518"/>
                    </a:lnTo>
                    <a:lnTo>
                      <a:pt x="331992" y="268074"/>
                    </a:lnTo>
                    <a:lnTo>
                      <a:pt x="304132" y="304129"/>
                    </a:lnTo>
                    <a:lnTo>
                      <a:pt x="268072" y="331984"/>
                    </a:lnTo>
                    <a:lnTo>
                      <a:pt x="225510" y="349943"/>
                    </a:lnTo>
                    <a:lnTo>
                      <a:pt x="178145" y="356306"/>
                    </a:lnTo>
                    <a:close/>
                  </a:path>
                </a:pathLst>
              </a:custGeom>
              <a:solidFill>
                <a:srgbClr val="FDE3D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74">
                <a:extLst>
                  <a:ext uri="{FF2B5EF4-FFF2-40B4-BE49-F238E27FC236}">
                    <a16:creationId xmlns:a16="http://schemas.microsoft.com/office/drawing/2014/main" id="{26E7086F-3A64-484F-9885-71E0F0E6E660}"/>
                  </a:ext>
                </a:extLst>
              </p:cNvPr>
              <p:cNvSpPr/>
              <p:nvPr/>
            </p:nvSpPr>
            <p:spPr>
              <a:xfrm>
                <a:off x="14618425" y="8492019"/>
                <a:ext cx="1174115" cy="396875"/>
              </a:xfrm>
              <a:custGeom>
                <a:avLst/>
                <a:gdLst/>
                <a:ahLst/>
                <a:cxnLst/>
                <a:rect l="l" t="t" r="r" b="b"/>
                <a:pathLst>
                  <a:path w="1174115" h="396875">
                    <a:moveTo>
                      <a:pt x="210642" y="234759"/>
                    </a:moveTo>
                    <a:lnTo>
                      <a:pt x="207403" y="228384"/>
                    </a:lnTo>
                    <a:lnTo>
                      <a:pt x="204050" y="225437"/>
                    </a:lnTo>
                    <a:lnTo>
                      <a:pt x="198551" y="225171"/>
                    </a:lnTo>
                    <a:lnTo>
                      <a:pt x="188861" y="226834"/>
                    </a:lnTo>
                    <a:lnTo>
                      <a:pt x="184581" y="215823"/>
                    </a:lnTo>
                    <a:lnTo>
                      <a:pt x="182473" y="213372"/>
                    </a:lnTo>
                    <a:lnTo>
                      <a:pt x="180213" y="210743"/>
                    </a:lnTo>
                    <a:lnTo>
                      <a:pt x="173113" y="210350"/>
                    </a:lnTo>
                    <a:lnTo>
                      <a:pt x="160655" y="213372"/>
                    </a:lnTo>
                    <a:lnTo>
                      <a:pt x="156756" y="202412"/>
                    </a:lnTo>
                    <a:lnTo>
                      <a:pt x="154584" y="199517"/>
                    </a:lnTo>
                    <a:lnTo>
                      <a:pt x="152920" y="197307"/>
                    </a:lnTo>
                    <a:lnTo>
                      <a:pt x="146824" y="196773"/>
                    </a:lnTo>
                    <a:lnTo>
                      <a:pt x="136207" y="199517"/>
                    </a:lnTo>
                    <a:lnTo>
                      <a:pt x="129298" y="186969"/>
                    </a:lnTo>
                    <a:lnTo>
                      <a:pt x="118872" y="178638"/>
                    </a:lnTo>
                    <a:lnTo>
                      <a:pt x="107937" y="174015"/>
                    </a:lnTo>
                    <a:lnTo>
                      <a:pt x="99479" y="172593"/>
                    </a:lnTo>
                    <a:lnTo>
                      <a:pt x="80327" y="173062"/>
                    </a:lnTo>
                    <a:lnTo>
                      <a:pt x="69850" y="176352"/>
                    </a:lnTo>
                    <a:lnTo>
                      <a:pt x="64363" y="185280"/>
                    </a:lnTo>
                    <a:lnTo>
                      <a:pt x="60185" y="202666"/>
                    </a:lnTo>
                    <a:lnTo>
                      <a:pt x="49085" y="202882"/>
                    </a:lnTo>
                    <a:lnTo>
                      <a:pt x="42710" y="204330"/>
                    </a:lnTo>
                    <a:lnTo>
                      <a:pt x="38633" y="208267"/>
                    </a:lnTo>
                    <a:lnTo>
                      <a:pt x="34442" y="215950"/>
                    </a:lnTo>
                    <a:lnTo>
                      <a:pt x="16332" y="215950"/>
                    </a:lnTo>
                    <a:lnTo>
                      <a:pt x="14643" y="226834"/>
                    </a:lnTo>
                    <a:lnTo>
                      <a:pt x="2374" y="226834"/>
                    </a:lnTo>
                    <a:lnTo>
                      <a:pt x="0" y="234759"/>
                    </a:lnTo>
                    <a:lnTo>
                      <a:pt x="210642" y="234759"/>
                    </a:lnTo>
                    <a:close/>
                  </a:path>
                  <a:path w="1174115" h="396875">
                    <a:moveTo>
                      <a:pt x="603084" y="396633"/>
                    </a:moveTo>
                    <a:lnTo>
                      <a:pt x="599795" y="386994"/>
                    </a:lnTo>
                    <a:lnTo>
                      <a:pt x="595477" y="382041"/>
                    </a:lnTo>
                    <a:lnTo>
                      <a:pt x="587260" y="380225"/>
                    </a:lnTo>
                    <a:lnTo>
                      <a:pt x="572249" y="379958"/>
                    </a:lnTo>
                    <a:lnTo>
                      <a:pt x="569607" y="366712"/>
                    </a:lnTo>
                    <a:lnTo>
                      <a:pt x="564375" y="359905"/>
                    </a:lnTo>
                    <a:lnTo>
                      <a:pt x="552665" y="357403"/>
                    </a:lnTo>
                    <a:lnTo>
                      <a:pt x="530555" y="357035"/>
                    </a:lnTo>
                    <a:lnTo>
                      <a:pt x="521741" y="340880"/>
                    </a:lnTo>
                    <a:lnTo>
                      <a:pt x="513168" y="332574"/>
                    </a:lnTo>
                    <a:lnTo>
                      <a:pt x="499732" y="329526"/>
                    </a:lnTo>
                    <a:lnTo>
                      <a:pt x="476377" y="329082"/>
                    </a:lnTo>
                    <a:lnTo>
                      <a:pt x="467575" y="292468"/>
                    </a:lnTo>
                    <a:lnTo>
                      <a:pt x="456018" y="273672"/>
                    </a:lnTo>
                    <a:lnTo>
                      <a:pt x="433959" y="266750"/>
                    </a:lnTo>
                    <a:lnTo>
                      <a:pt x="393623" y="265760"/>
                    </a:lnTo>
                    <a:lnTo>
                      <a:pt x="375805" y="268757"/>
                    </a:lnTo>
                    <a:lnTo>
                      <a:pt x="352780" y="278472"/>
                    </a:lnTo>
                    <a:lnTo>
                      <a:pt x="330847" y="296011"/>
                    </a:lnTo>
                    <a:lnTo>
                      <a:pt x="316306" y="322440"/>
                    </a:lnTo>
                    <a:lnTo>
                      <a:pt x="293941" y="316687"/>
                    </a:lnTo>
                    <a:lnTo>
                      <a:pt x="281114" y="317804"/>
                    </a:lnTo>
                    <a:lnTo>
                      <a:pt x="273024" y="328549"/>
                    </a:lnTo>
                    <a:lnTo>
                      <a:pt x="264833" y="351624"/>
                    </a:lnTo>
                    <a:lnTo>
                      <a:pt x="238582" y="345262"/>
                    </a:lnTo>
                    <a:lnTo>
                      <a:pt x="223647" y="346100"/>
                    </a:lnTo>
                    <a:lnTo>
                      <a:pt x="214452" y="356781"/>
                    </a:lnTo>
                    <a:lnTo>
                      <a:pt x="205435" y="379958"/>
                    </a:lnTo>
                    <a:lnTo>
                      <a:pt x="185013" y="376478"/>
                    </a:lnTo>
                    <a:lnTo>
                      <a:pt x="173443" y="377050"/>
                    </a:lnTo>
                    <a:lnTo>
                      <a:pt x="166395" y="383247"/>
                    </a:lnTo>
                    <a:lnTo>
                      <a:pt x="159588" y="396633"/>
                    </a:lnTo>
                    <a:lnTo>
                      <a:pt x="603084" y="396633"/>
                    </a:lnTo>
                    <a:close/>
                  </a:path>
                  <a:path w="1174115" h="396875">
                    <a:moveTo>
                      <a:pt x="991222" y="364312"/>
                    </a:moveTo>
                    <a:lnTo>
                      <a:pt x="987666" y="352437"/>
                    </a:lnTo>
                    <a:lnTo>
                      <a:pt x="969251" y="352437"/>
                    </a:lnTo>
                    <a:lnTo>
                      <a:pt x="967371" y="342988"/>
                    </a:lnTo>
                    <a:lnTo>
                      <a:pt x="963650" y="338137"/>
                    </a:lnTo>
                    <a:lnTo>
                      <a:pt x="955306" y="336346"/>
                    </a:lnTo>
                    <a:lnTo>
                      <a:pt x="939558" y="336092"/>
                    </a:lnTo>
                    <a:lnTo>
                      <a:pt x="937450" y="332244"/>
                    </a:lnTo>
                    <a:lnTo>
                      <a:pt x="933284" y="324586"/>
                    </a:lnTo>
                    <a:lnTo>
                      <a:pt x="927163" y="318681"/>
                    </a:lnTo>
                    <a:lnTo>
                      <a:pt x="917600" y="316496"/>
                    </a:lnTo>
                    <a:lnTo>
                      <a:pt x="900963" y="316191"/>
                    </a:lnTo>
                    <a:lnTo>
                      <a:pt x="899820" y="311467"/>
                    </a:lnTo>
                    <a:lnTo>
                      <a:pt x="894689" y="290106"/>
                    </a:lnTo>
                    <a:lnTo>
                      <a:pt x="886460" y="276720"/>
                    </a:lnTo>
                    <a:lnTo>
                      <a:pt x="870750" y="271780"/>
                    </a:lnTo>
                    <a:lnTo>
                      <a:pt x="842010" y="271081"/>
                    </a:lnTo>
                    <a:lnTo>
                      <a:pt x="829310" y="273215"/>
                    </a:lnTo>
                    <a:lnTo>
                      <a:pt x="812914" y="280149"/>
                    </a:lnTo>
                    <a:lnTo>
                      <a:pt x="797293" y="292633"/>
                    </a:lnTo>
                    <a:lnTo>
                      <a:pt x="786942" y="311467"/>
                    </a:lnTo>
                    <a:lnTo>
                      <a:pt x="771004" y="307352"/>
                    </a:lnTo>
                    <a:lnTo>
                      <a:pt x="761860" y="308152"/>
                    </a:lnTo>
                    <a:lnTo>
                      <a:pt x="756094" y="315798"/>
                    </a:lnTo>
                    <a:lnTo>
                      <a:pt x="750265" y="332244"/>
                    </a:lnTo>
                    <a:lnTo>
                      <a:pt x="731558" y="327710"/>
                    </a:lnTo>
                    <a:lnTo>
                      <a:pt x="720915" y="328307"/>
                    </a:lnTo>
                    <a:lnTo>
                      <a:pt x="714375" y="335915"/>
                    </a:lnTo>
                    <a:lnTo>
                      <a:pt x="707961" y="352437"/>
                    </a:lnTo>
                    <a:lnTo>
                      <a:pt x="693420" y="349948"/>
                    </a:lnTo>
                    <a:lnTo>
                      <a:pt x="685165" y="350354"/>
                    </a:lnTo>
                    <a:lnTo>
                      <a:pt x="680148" y="354774"/>
                    </a:lnTo>
                    <a:lnTo>
                      <a:pt x="675284" y="364312"/>
                    </a:lnTo>
                    <a:lnTo>
                      <a:pt x="991222" y="364312"/>
                    </a:lnTo>
                    <a:close/>
                  </a:path>
                  <a:path w="1174115" h="396875">
                    <a:moveTo>
                      <a:pt x="1173670" y="127812"/>
                    </a:moveTo>
                    <a:lnTo>
                      <a:pt x="1167003" y="114744"/>
                    </a:lnTo>
                    <a:lnTo>
                      <a:pt x="1160132" y="108686"/>
                    </a:lnTo>
                    <a:lnTo>
                      <a:pt x="1148816" y="108127"/>
                    </a:lnTo>
                    <a:lnTo>
                      <a:pt x="1128903" y="111531"/>
                    </a:lnTo>
                    <a:lnTo>
                      <a:pt x="1120089" y="88887"/>
                    </a:lnTo>
                    <a:lnTo>
                      <a:pt x="1111110" y="78460"/>
                    </a:lnTo>
                    <a:lnTo>
                      <a:pt x="1096518" y="77647"/>
                    </a:lnTo>
                    <a:lnTo>
                      <a:pt x="1070889" y="83858"/>
                    </a:lnTo>
                    <a:lnTo>
                      <a:pt x="1062888" y="61315"/>
                    </a:lnTo>
                    <a:lnTo>
                      <a:pt x="1054989" y="50838"/>
                    </a:lnTo>
                    <a:lnTo>
                      <a:pt x="1042466" y="49733"/>
                    </a:lnTo>
                    <a:lnTo>
                      <a:pt x="1020622" y="55359"/>
                    </a:lnTo>
                    <a:lnTo>
                      <a:pt x="1006424" y="29552"/>
                    </a:lnTo>
                    <a:lnTo>
                      <a:pt x="985012" y="12433"/>
                    </a:lnTo>
                    <a:lnTo>
                      <a:pt x="962533" y="2933"/>
                    </a:lnTo>
                    <a:lnTo>
                      <a:pt x="945134" y="0"/>
                    </a:lnTo>
                    <a:lnTo>
                      <a:pt x="905751" y="977"/>
                    </a:lnTo>
                    <a:lnTo>
                      <a:pt x="884199" y="7734"/>
                    </a:lnTo>
                    <a:lnTo>
                      <a:pt x="872921" y="26098"/>
                    </a:lnTo>
                    <a:lnTo>
                      <a:pt x="864323" y="61849"/>
                    </a:lnTo>
                    <a:lnTo>
                      <a:pt x="841527" y="62268"/>
                    </a:lnTo>
                    <a:lnTo>
                      <a:pt x="828408" y="65252"/>
                    </a:lnTo>
                    <a:lnTo>
                      <a:pt x="820039" y="73367"/>
                    </a:lnTo>
                    <a:lnTo>
                      <a:pt x="811428" y="89141"/>
                    </a:lnTo>
                    <a:lnTo>
                      <a:pt x="789838" y="89496"/>
                    </a:lnTo>
                    <a:lnTo>
                      <a:pt x="778408" y="91948"/>
                    </a:lnTo>
                    <a:lnTo>
                      <a:pt x="773303" y="98590"/>
                    </a:lnTo>
                    <a:lnTo>
                      <a:pt x="770712" y="111531"/>
                    </a:lnTo>
                    <a:lnTo>
                      <a:pt x="756043" y="111785"/>
                    </a:lnTo>
                    <a:lnTo>
                      <a:pt x="748017" y="113563"/>
                    </a:lnTo>
                    <a:lnTo>
                      <a:pt x="743813" y="118402"/>
                    </a:lnTo>
                    <a:lnTo>
                      <a:pt x="740600" y="127812"/>
                    </a:lnTo>
                    <a:lnTo>
                      <a:pt x="1173670" y="12781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75">
                <a:extLst>
                  <a:ext uri="{FF2B5EF4-FFF2-40B4-BE49-F238E27FC236}">
                    <a16:creationId xmlns:a16="http://schemas.microsoft.com/office/drawing/2014/main" id="{9E419A9E-2F2D-42A8-94A3-B1E9D04C2AE7}"/>
                  </a:ext>
                </a:extLst>
              </p:cNvPr>
              <p:cNvSpPr/>
              <p:nvPr/>
            </p:nvSpPr>
            <p:spPr>
              <a:xfrm>
                <a:off x="15598506" y="8982914"/>
                <a:ext cx="245110" cy="468630"/>
              </a:xfrm>
              <a:custGeom>
                <a:avLst/>
                <a:gdLst/>
                <a:ahLst/>
                <a:cxnLst/>
                <a:rect l="l" t="t" r="r" b="b"/>
                <a:pathLst>
                  <a:path w="245109" h="468629">
                    <a:moveTo>
                      <a:pt x="244923" y="468602"/>
                    </a:moveTo>
                    <a:lnTo>
                      <a:pt x="0" y="468602"/>
                    </a:lnTo>
                    <a:lnTo>
                      <a:pt x="39140" y="395575"/>
                    </a:lnTo>
                    <a:lnTo>
                      <a:pt x="118239" y="217252"/>
                    </a:lnTo>
                    <a:lnTo>
                      <a:pt x="193893" y="138420"/>
                    </a:lnTo>
                    <a:lnTo>
                      <a:pt x="229280" y="20237"/>
                    </a:lnTo>
                    <a:lnTo>
                      <a:pt x="244923" y="0"/>
                    </a:lnTo>
                    <a:lnTo>
                      <a:pt x="244923" y="468602"/>
                    </a:lnTo>
                    <a:close/>
                  </a:path>
                </a:pathLst>
              </a:custGeom>
              <a:solidFill>
                <a:srgbClr val="BD361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76">
                <a:extLst>
                  <a:ext uri="{FF2B5EF4-FFF2-40B4-BE49-F238E27FC236}">
                    <a16:creationId xmlns:a16="http://schemas.microsoft.com/office/drawing/2014/main" id="{36EFB7D4-1F6A-4BE3-8A17-4FCC30809F37}"/>
                  </a:ext>
                </a:extLst>
              </p:cNvPr>
              <p:cNvSpPr/>
              <p:nvPr/>
            </p:nvSpPr>
            <p:spPr>
              <a:xfrm>
                <a:off x="15753214" y="8982914"/>
                <a:ext cx="90805" cy="344805"/>
              </a:xfrm>
              <a:custGeom>
                <a:avLst/>
                <a:gdLst/>
                <a:ahLst/>
                <a:cxnLst/>
                <a:rect l="l" t="t" r="r" b="b"/>
                <a:pathLst>
                  <a:path w="90805" h="344804">
                    <a:moveTo>
                      <a:pt x="90215" y="344614"/>
                    </a:moveTo>
                    <a:lnTo>
                      <a:pt x="0" y="179247"/>
                    </a:lnTo>
                    <a:lnTo>
                      <a:pt x="39185" y="138420"/>
                    </a:lnTo>
                    <a:lnTo>
                      <a:pt x="74572" y="20237"/>
                    </a:lnTo>
                    <a:lnTo>
                      <a:pt x="90215" y="0"/>
                    </a:lnTo>
                    <a:lnTo>
                      <a:pt x="90215" y="52729"/>
                    </a:lnTo>
                    <a:lnTo>
                      <a:pt x="89206" y="56904"/>
                    </a:lnTo>
                    <a:lnTo>
                      <a:pt x="90215" y="58450"/>
                    </a:lnTo>
                    <a:lnTo>
                      <a:pt x="90215" y="344614"/>
                    </a:lnTo>
                    <a:close/>
                  </a:path>
                </a:pathLst>
              </a:custGeom>
              <a:solidFill>
                <a:srgbClr val="9D2B1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77">
                <a:extLst>
                  <a:ext uri="{FF2B5EF4-FFF2-40B4-BE49-F238E27FC236}">
                    <a16:creationId xmlns:a16="http://schemas.microsoft.com/office/drawing/2014/main" id="{0EE9A42E-C042-4E6F-8519-36CE71E56167}"/>
                  </a:ext>
                </a:extLst>
              </p:cNvPr>
              <p:cNvSpPr/>
              <p:nvPr/>
            </p:nvSpPr>
            <p:spPr>
              <a:xfrm>
                <a:off x="15259198" y="8915912"/>
                <a:ext cx="584835" cy="535940"/>
              </a:xfrm>
              <a:custGeom>
                <a:avLst/>
                <a:gdLst/>
                <a:ahLst/>
                <a:cxnLst/>
                <a:rect l="l" t="t" r="r" b="b"/>
                <a:pathLst>
                  <a:path w="584834" h="535940">
                    <a:moveTo>
                      <a:pt x="584230" y="535604"/>
                    </a:moveTo>
                    <a:lnTo>
                      <a:pt x="0" y="535604"/>
                    </a:lnTo>
                    <a:lnTo>
                      <a:pt x="86793" y="454122"/>
                    </a:lnTo>
                    <a:lnTo>
                      <a:pt x="157523" y="277687"/>
                    </a:lnTo>
                    <a:lnTo>
                      <a:pt x="270125" y="158847"/>
                    </a:lnTo>
                    <a:lnTo>
                      <a:pt x="307353" y="46374"/>
                    </a:lnTo>
                    <a:lnTo>
                      <a:pt x="359674" y="0"/>
                    </a:lnTo>
                    <a:lnTo>
                      <a:pt x="584230" y="411617"/>
                    </a:lnTo>
                    <a:lnTo>
                      <a:pt x="584230" y="535604"/>
                    </a:lnTo>
                    <a:close/>
                  </a:path>
                </a:pathLst>
              </a:custGeom>
              <a:solidFill>
                <a:srgbClr val="BD361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78">
                <a:extLst>
                  <a:ext uri="{FF2B5EF4-FFF2-40B4-BE49-F238E27FC236}">
                    <a16:creationId xmlns:a16="http://schemas.microsoft.com/office/drawing/2014/main" id="{4B080396-C6D5-4A25-AA52-4564A9EFCCC4}"/>
                  </a:ext>
                </a:extLst>
              </p:cNvPr>
              <p:cNvSpPr/>
              <p:nvPr/>
            </p:nvSpPr>
            <p:spPr>
              <a:xfrm>
                <a:off x="15440280" y="8915912"/>
                <a:ext cx="348615" cy="535940"/>
              </a:xfrm>
              <a:custGeom>
                <a:avLst/>
                <a:gdLst/>
                <a:ahLst/>
                <a:cxnLst/>
                <a:rect l="l" t="t" r="r" b="b"/>
                <a:pathLst>
                  <a:path w="348615" h="535940">
                    <a:moveTo>
                      <a:pt x="347991" y="535604"/>
                    </a:moveTo>
                    <a:lnTo>
                      <a:pt x="178755" y="535604"/>
                    </a:lnTo>
                    <a:lnTo>
                      <a:pt x="0" y="252829"/>
                    </a:lnTo>
                    <a:lnTo>
                      <a:pt x="89044" y="158847"/>
                    </a:lnTo>
                    <a:lnTo>
                      <a:pt x="126272" y="46374"/>
                    </a:lnTo>
                    <a:lnTo>
                      <a:pt x="178593" y="0"/>
                    </a:lnTo>
                    <a:lnTo>
                      <a:pt x="155035" y="127845"/>
                    </a:lnTo>
                    <a:lnTo>
                      <a:pt x="178133" y="317460"/>
                    </a:lnTo>
                    <a:lnTo>
                      <a:pt x="296811" y="368889"/>
                    </a:lnTo>
                    <a:lnTo>
                      <a:pt x="347991" y="535604"/>
                    </a:lnTo>
                    <a:close/>
                  </a:path>
                </a:pathLst>
              </a:custGeom>
              <a:solidFill>
                <a:srgbClr val="9D2B1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79">
                <a:extLst>
                  <a:ext uri="{FF2B5EF4-FFF2-40B4-BE49-F238E27FC236}">
                    <a16:creationId xmlns:a16="http://schemas.microsoft.com/office/drawing/2014/main" id="{B7F20D3C-4340-4924-8E32-789C7E12A4FF}"/>
                  </a:ext>
                </a:extLst>
              </p:cNvPr>
              <p:cNvSpPr/>
              <p:nvPr/>
            </p:nvSpPr>
            <p:spPr>
              <a:xfrm>
                <a:off x="15737091" y="9141983"/>
                <a:ext cx="106680" cy="309880"/>
              </a:xfrm>
              <a:custGeom>
                <a:avLst/>
                <a:gdLst/>
                <a:ahLst/>
                <a:cxnLst/>
                <a:rect l="l" t="t" r="r" b="b"/>
                <a:pathLst>
                  <a:path w="106680" h="309879">
                    <a:moveTo>
                      <a:pt x="106337" y="309532"/>
                    </a:moveTo>
                    <a:lnTo>
                      <a:pt x="52119" y="309532"/>
                    </a:lnTo>
                    <a:lnTo>
                      <a:pt x="0" y="142817"/>
                    </a:lnTo>
                    <a:lnTo>
                      <a:pt x="80039" y="286362"/>
                    </a:lnTo>
                    <a:lnTo>
                      <a:pt x="5112" y="65675"/>
                    </a:lnTo>
                    <a:lnTo>
                      <a:pt x="105166" y="254222"/>
                    </a:lnTo>
                    <a:lnTo>
                      <a:pt x="5112" y="0"/>
                    </a:lnTo>
                    <a:lnTo>
                      <a:pt x="106337" y="185545"/>
                    </a:lnTo>
                    <a:lnTo>
                      <a:pt x="106337" y="309532"/>
                    </a:lnTo>
                    <a:close/>
                  </a:path>
                </a:pathLst>
              </a:custGeom>
              <a:solidFill>
                <a:srgbClr val="6E1C0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80">
                <a:extLst>
                  <a:ext uri="{FF2B5EF4-FFF2-40B4-BE49-F238E27FC236}">
                    <a16:creationId xmlns:a16="http://schemas.microsoft.com/office/drawing/2014/main" id="{209F7CDC-F2B8-47A3-8A14-63B1E6288381}"/>
                  </a:ext>
                </a:extLst>
              </p:cNvPr>
              <p:cNvSpPr/>
              <p:nvPr/>
            </p:nvSpPr>
            <p:spPr>
              <a:xfrm>
                <a:off x="15595315" y="8915912"/>
                <a:ext cx="132080" cy="198755"/>
              </a:xfrm>
              <a:custGeom>
                <a:avLst/>
                <a:gdLst/>
                <a:ahLst/>
                <a:cxnLst/>
                <a:rect l="l" t="t" r="r" b="b"/>
                <a:pathLst>
                  <a:path w="132080" h="198754">
                    <a:moveTo>
                      <a:pt x="131738" y="198281"/>
                    </a:moveTo>
                    <a:lnTo>
                      <a:pt x="0" y="127845"/>
                    </a:lnTo>
                    <a:lnTo>
                      <a:pt x="23557" y="0"/>
                    </a:lnTo>
                    <a:lnTo>
                      <a:pt x="131726" y="198281"/>
                    </a:lnTo>
                    <a:close/>
                  </a:path>
                </a:pathLst>
              </a:custGeom>
              <a:solidFill>
                <a:srgbClr val="DD896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81">
                <a:extLst>
                  <a:ext uri="{FF2B5EF4-FFF2-40B4-BE49-F238E27FC236}">
                    <a16:creationId xmlns:a16="http://schemas.microsoft.com/office/drawing/2014/main" id="{E97ACE4B-64D3-42D0-8370-E9FC126E6B99}"/>
                  </a:ext>
                </a:extLst>
              </p:cNvPr>
              <p:cNvSpPr/>
              <p:nvPr/>
            </p:nvSpPr>
            <p:spPr>
              <a:xfrm>
                <a:off x="15083163" y="8988422"/>
                <a:ext cx="535940" cy="463550"/>
              </a:xfrm>
              <a:custGeom>
                <a:avLst/>
                <a:gdLst/>
                <a:ahLst/>
                <a:cxnLst/>
                <a:rect l="l" t="t" r="r" b="b"/>
                <a:pathLst>
                  <a:path w="535940" h="463550">
                    <a:moveTo>
                      <a:pt x="535872" y="463094"/>
                    </a:moveTo>
                    <a:lnTo>
                      <a:pt x="0" y="463094"/>
                    </a:lnTo>
                    <a:lnTo>
                      <a:pt x="36126" y="394440"/>
                    </a:lnTo>
                    <a:lnTo>
                      <a:pt x="109129" y="226774"/>
                    </a:lnTo>
                    <a:lnTo>
                      <a:pt x="178932" y="152669"/>
                    </a:lnTo>
                    <a:lnTo>
                      <a:pt x="211588" y="41544"/>
                    </a:lnTo>
                    <a:lnTo>
                      <a:pt x="243118" y="0"/>
                    </a:lnTo>
                    <a:lnTo>
                      <a:pt x="535872" y="463094"/>
                    </a:lnTo>
                    <a:close/>
                  </a:path>
                </a:pathLst>
              </a:custGeom>
              <a:solidFill>
                <a:srgbClr val="BD361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82">
                <a:extLst>
                  <a:ext uri="{FF2B5EF4-FFF2-40B4-BE49-F238E27FC236}">
                    <a16:creationId xmlns:a16="http://schemas.microsoft.com/office/drawing/2014/main" id="{50C2AC5B-DCA7-469C-8143-F1BFAB00FE97}"/>
                  </a:ext>
                </a:extLst>
              </p:cNvPr>
              <p:cNvSpPr/>
              <p:nvPr/>
            </p:nvSpPr>
            <p:spPr>
              <a:xfrm>
                <a:off x="15175056" y="8988422"/>
                <a:ext cx="316230" cy="463550"/>
              </a:xfrm>
              <a:custGeom>
                <a:avLst/>
                <a:gdLst/>
                <a:ahLst/>
                <a:cxnLst/>
                <a:rect l="l" t="t" r="r" b="b"/>
                <a:pathLst>
                  <a:path w="316230" h="463550">
                    <a:moveTo>
                      <a:pt x="315761" y="463094"/>
                    </a:moveTo>
                    <a:lnTo>
                      <a:pt x="126719" y="463094"/>
                    </a:lnTo>
                    <a:lnTo>
                      <a:pt x="0" y="266349"/>
                    </a:lnTo>
                    <a:lnTo>
                      <a:pt x="17236" y="226774"/>
                    </a:lnTo>
                    <a:lnTo>
                      <a:pt x="87039" y="152669"/>
                    </a:lnTo>
                    <a:lnTo>
                      <a:pt x="119695" y="41544"/>
                    </a:lnTo>
                    <a:lnTo>
                      <a:pt x="151225" y="0"/>
                    </a:lnTo>
                    <a:lnTo>
                      <a:pt x="133215" y="76031"/>
                    </a:lnTo>
                    <a:lnTo>
                      <a:pt x="252196" y="261916"/>
                    </a:lnTo>
                    <a:lnTo>
                      <a:pt x="315761" y="463094"/>
                    </a:lnTo>
                    <a:close/>
                  </a:path>
                </a:pathLst>
              </a:custGeom>
              <a:solidFill>
                <a:srgbClr val="9D2B1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83">
                <a:extLst>
                  <a:ext uri="{FF2B5EF4-FFF2-40B4-BE49-F238E27FC236}">
                    <a16:creationId xmlns:a16="http://schemas.microsoft.com/office/drawing/2014/main" id="{92585215-C6DE-4C2C-BFC5-B4B81FBB010C}"/>
                  </a:ext>
                </a:extLst>
              </p:cNvPr>
              <p:cNvSpPr/>
              <p:nvPr/>
            </p:nvSpPr>
            <p:spPr>
              <a:xfrm>
                <a:off x="15427252" y="9196120"/>
                <a:ext cx="192405" cy="255904"/>
              </a:xfrm>
              <a:custGeom>
                <a:avLst/>
                <a:gdLst/>
                <a:ahLst/>
                <a:cxnLst/>
                <a:rect l="l" t="t" r="r" b="b"/>
                <a:pathLst>
                  <a:path w="192405" h="255904">
                    <a:moveTo>
                      <a:pt x="191782" y="255396"/>
                    </a:moveTo>
                    <a:lnTo>
                      <a:pt x="63565" y="255396"/>
                    </a:lnTo>
                    <a:lnTo>
                      <a:pt x="0" y="54217"/>
                    </a:lnTo>
                    <a:lnTo>
                      <a:pt x="71865" y="185722"/>
                    </a:lnTo>
                    <a:lnTo>
                      <a:pt x="9005" y="5955"/>
                    </a:lnTo>
                    <a:lnTo>
                      <a:pt x="101918" y="150052"/>
                    </a:lnTo>
                    <a:lnTo>
                      <a:pt x="30332" y="0"/>
                    </a:lnTo>
                    <a:lnTo>
                      <a:pt x="191782" y="255396"/>
                    </a:lnTo>
                    <a:close/>
                  </a:path>
                </a:pathLst>
              </a:custGeom>
              <a:solidFill>
                <a:srgbClr val="6E1C0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84">
                <a:extLst>
                  <a:ext uri="{FF2B5EF4-FFF2-40B4-BE49-F238E27FC236}">
                    <a16:creationId xmlns:a16="http://schemas.microsoft.com/office/drawing/2014/main" id="{586A770B-4D3C-4D0B-AD7E-F8396C1A99F7}"/>
                  </a:ext>
                </a:extLst>
              </p:cNvPr>
              <p:cNvSpPr/>
              <p:nvPr/>
            </p:nvSpPr>
            <p:spPr>
              <a:xfrm>
                <a:off x="15308271" y="8988422"/>
                <a:ext cx="139065" cy="191135"/>
              </a:xfrm>
              <a:custGeom>
                <a:avLst/>
                <a:gdLst/>
                <a:ahLst/>
                <a:cxnLst/>
                <a:rect l="l" t="t" r="r" b="b"/>
                <a:pathLst>
                  <a:path w="139065" h="191134">
                    <a:moveTo>
                      <a:pt x="138774" y="191023"/>
                    </a:moveTo>
                    <a:lnTo>
                      <a:pt x="0" y="76031"/>
                    </a:lnTo>
                    <a:lnTo>
                      <a:pt x="18010" y="0"/>
                    </a:lnTo>
                    <a:lnTo>
                      <a:pt x="138774" y="191023"/>
                    </a:lnTo>
                    <a:close/>
                  </a:path>
                </a:pathLst>
              </a:custGeom>
              <a:solidFill>
                <a:srgbClr val="DD896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85">
                <a:extLst>
                  <a:ext uri="{FF2B5EF4-FFF2-40B4-BE49-F238E27FC236}">
                    <a16:creationId xmlns:a16="http://schemas.microsoft.com/office/drawing/2014/main" id="{DB23FFA8-7FC9-43C3-9679-C67C3842256B}"/>
                  </a:ext>
                </a:extLst>
              </p:cNvPr>
              <p:cNvSpPr/>
              <p:nvPr/>
            </p:nvSpPr>
            <p:spPr>
              <a:xfrm>
                <a:off x="14721086" y="8958957"/>
                <a:ext cx="581025" cy="492759"/>
              </a:xfrm>
              <a:custGeom>
                <a:avLst/>
                <a:gdLst/>
                <a:ahLst/>
                <a:cxnLst/>
                <a:rect l="l" t="t" r="r" b="b"/>
                <a:pathLst>
                  <a:path w="581025" h="492759">
                    <a:moveTo>
                      <a:pt x="580689" y="492559"/>
                    </a:moveTo>
                    <a:lnTo>
                      <a:pt x="0" y="492559"/>
                    </a:lnTo>
                    <a:lnTo>
                      <a:pt x="39140" y="419532"/>
                    </a:lnTo>
                    <a:lnTo>
                      <a:pt x="118253" y="241209"/>
                    </a:lnTo>
                    <a:lnTo>
                      <a:pt x="193896" y="162377"/>
                    </a:lnTo>
                    <a:lnTo>
                      <a:pt x="229284" y="44194"/>
                    </a:lnTo>
                    <a:lnTo>
                      <a:pt x="263450" y="0"/>
                    </a:lnTo>
                    <a:lnTo>
                      <a:pt x="580689" y="492559"/>
                    </a:lnTo>
                    <a:close/>
                  </a:path>
                </a:pathLst>
              </a:custGeom>
              <a:solidFill>
                <a:srgbClr val="BD361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86">
                <a:extLst>
                  <a:ext uri="{FF2B5EF4-FFF2-40B4-BE49-F238E27FC236}">
                    <a16:creationId xmlns:a16="http://schemas.microsoft.com/office/drawing/2014/main" id="{EB11B8E0-1922-47EF-A810-D328110ACEB6}"/>
                  </a:ext>
                </a:extLst>
              </p:cNvPr>
              <p:cNvSpPr/>
              <p:nvPr/>
            </p:nvSpPr>
            <p:spPr>
              <a:xfrm>
                <a:off x="14875807" y="8958957"/>
                <a:ext cx="287020" cy="492759"/>
              </a:xfrm>
              <a:custGeom>
                <a:avLst/>
                <a:gdLst/>
                <a:ahLst/>
                <a:cxnLst/>
                <a:rect l="l" t="t" r="r" b="b"/>
                <a:pathLst>
                  <a:path w="287019" h="492759">
                    <a:moveTo>
                      <a:pt x="287019" y="492559"/>
                    </a:moveTo>
                    <a:lnTo>
                      <a:pt x="157862" y="492559"/>
                    </a:lnTo>
                    <a:lnTo>
                      <a:pt x="0" y="203204"/>
                    </a:lnTo>
                    <a:lnTo>
                      <a:pt x="39176" y="162377"/>
                    </a:lnTo>
                    <a:lnTo>
                      <a:pt x="74563" y="44194"/>
                    </a:lnTo>
                    <a:lnTo>
                      <a:pt x="108729" y="0"/>
                    </a:lnTo>
                    <a:lnTo>
                      <a:pt x="89209" y="80861"/>
                    </a:lnTo>
                    <a:lnTo>
                      <a:pt x="218132" y="278590"/>
                    </a:lnTo>
                    <a:lnTo>
                      <a:pt x="287019" y="492559"/>
                    </a:lnTo>
                    <a:close/>
                  </a:path>
                </a:pathLst>
              </a:custGeom>
              <a:solidFill>
                <a:srgbClr val="9D2B1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87">
                <a:extLst>
                  <a:ext uri="{FF2B5EF4-FFF2-40B4-BE49-F238E27FC236}">
                    <a16:creationId xmlns:a16="http://schemas.microsoft.com/office/drawing/2014/main" id="{6EE6C7CD-AD3C-49DD-8E06-BCDB2CB8B909}"/>
                  </a:ext>
                </a:extLst>
              </p:cNvPr>
              <p:cNvSpPr/>
              <p:nvPr/>
            </p:nvSpPr>
            <p:spPr>
              <a:xfrm>
                <a:off x="15175056" y="9254772"/>
                <a:ext cx="127000" cy="196850"/>
              </a:xfrm>
              <a:custGeom>
                <a:avLst/>
                <a:gdLst/>
                <a:ahLst/>
                <a:cxnLst/>
                <a:rect l="l" t="t" r="r" b="b"/>
                <a:pathLst>
                  <a:path w="127000" h="196850">
                    <a:moveTo>
                      <a:pt x="126719" y="196744"/>
                    </a:moveTo>
                    <a:lnTo>
                      <a:pt x="0" y="0"/>
                    </a:lnTo>
                    <a:lnTo>
                      <a:pt x="126719" y="196744"/>
                    </a:lnTo>
                    <a:close/>
                  </a:path>
                </a:pathLst>
              </a:custGeom>
              <a:solidFill>
                <a:srgbClr val="5E170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88">
                <a:extLst>
                  <a:ext uri="{FF2B5EF4-FFF2-40B4-BE49-F238E27FC236}">
                    <a16:creationId xmlns:a16="http://schemas.microsoft.com/office/drawing/2014/main" id="{2B36F021-1284-4AC6-9A15-A38424690AC1}"/>
                  </a:ext>
                </a:extLst>
              </p:cNvPr>
              <p:cNvSpPr/>
              <p:nvPr/>
            </p:nvSpPr>
            <p:spPr>
              <a:xfrm>
                <a:off x="15093939" y="9179869"/>
                <a:ext cx="208279" cy="271780"/>
              </a:xfrm>
              <a:custGeom>
                <a:avLst/>
                <a:gdLst/>
                <a:ahLst/>
                <a:cxnLst/>
                <a:rect l="l" t="t" r="r" b="b"/>
                <a:pathLst>
                  <a:path w="208280" h="271779">
                    <a:moveTo>
                      <a:pt x="207836" y="271647"/>
                    </a:moveTo>
                    <a:lnTo>
                      <a:pt x="68887" y="271647"/>
                    </a:lnTo>
                    <a:lnTo>
                      <a:pt x="0" y="57678"/>
                    </a:lnTo>
                    <a:lnTo>
                      <a:pt x="77880" y="197540"/>
                    </a:lnTo>
                    <a:lnTo>
                      <a:pt x="9767" y="6330"/>
                    </a:lnTo>
                    <a:lnTo>
                      <a:pt x="110455" y="159609"/>
                    </a:lnTo>
                    <a:lnTo>
                      <a:pt x="32878" y="0"/>
                    </a:lnTo>
                    <a:lnTo>
                      <a:pt x="207836" y="271647"/>
                    </a:lnTo>
                    <a:close/>
                  </a:path>
                </a:pathLst>
              </a:custGeom>
              <a:solidFill>
                <a:srgbClr val="6E1C0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89">
                <a:extLst>
                  <a:ext uri="{FF2B5EF4-FFF2-40B4-BE49-F238E27FC236}">
                    <a16:creationId xmlns:a16="http://schemas.microsoft.com/office/drawing/2014/main" id="{513D98BE-86B7-4F1C-A30F-6A2E72F5ED41}"/>
                  </a:ext>
                </a:extLst>
              </p:cNvPr>
              <p:cNvSpPr/>
              <p:nvPr/>
            </p:nvSpPr>
            <p:spPr>
              <a:xfrm>
                <a:off x="14965016" y="8958957"/>
                <a:ext cx="150495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150494" h="203200">
                    <a:moveTo>
                      <a:pt x="150367" y="203171"/>
                    </a:moveTo>
                    <a:lnTo>
                      <a:pt x="0" y="80861"/>
                    </a:lnTo>
                    <a:lnTo>
                      <a:pt x="19520" y="0"/>
                    </a:lnTo>
                    <a:lnTo>
                      <a:pt x="150367" y="203171"/>
                    </a:lnTo>
                    <a:close/>
                  </a:path>
                </a:pathLst>
              </a:custGeom>
              <a:solidFill>
                <a:srgbClr val="DD896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90">
                <a:extLst>
                  <a:ext uri="{FF2B5EF4-FFF2-40B4-BE49-F238E27FC236}">
                    <a16:creationId xmlns:a16="http://schemas.microsoft.com/office/drawing/2014/main" id="{665DF0B5-4CBB-4700-A684-D2F364EDFFE4}"/>
                  </a:ext>
                </a:extLst>
              </p:cNvPr>
              <p:cNvSpPr/>
              <p:nvPr/>
            </p:nvSpPr>
            <p:spPr>
              <a:xfrm>
                <a:off x="14567093" y="8915912"/>
                <a:ext cx="466725" cy="535940"/>
              </a:xfrm>
              <a:custGeom>
                <a:avLst/>
                <a:gdLst/>
                <a:ahLst/>
                <a:cxnLst/>
                <a:rect l="l" t="t" r="r" b="b"/>
                <a:pathLst>
                  <a:path w="466725" h="535940">
                    <a:moveTo>
                      <a:pt x="466576" y="535604"/>
                    </a:moveTo>
                    <a:lnTo>
                      <a:pt x="0" y="535604"/>
                    </a:lnTo>
                    <a:lnTo>
                      <a:pt x="0" y="248360"/>
                    </a:lnTo>
                    <a:lnTo>
                      <a:pt x="84823" y="158847"/>
                    </a:lnTo>
                    <a:lnTo>
                      <a:pt x="122040" y="46374"/>
                    </a:lnTo>
                    <a:lnTo>
                      <a:pt x="174360" y="0"/>
                    </a:lnTo>
                    <a:lnTo>
                      <a:pt x="466576" y="535604"/>
                    </a:lnTo>
                    <a:close/>
                  </a:path>
                </a:pathLst>
              </a:custGeom>
              <a:solidFill>
                <a:srgbClr val="BD361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91">
                <a:extLst>
                  <a:ext uri="{FF2B5EF4-FFF2-40B4-BE49-F238E27FC236}">
                    <a16:creationId xmlns:a16="http://schemas.microsoft.com/office/drawing/2014/main" id="{BE8027F2-AB46-4E94-9E84-756DF87B451A}"/>
                  </a:ext>
                </a:extLst>
              </p:cNvPr>
              <p:cNvSpPr/>
              <p:nvPr/>
            </p:nvSpPr>
            <p:spPr>
              <a:xfrm>
                <a:off x="14567093" y="8915911"/>
                <a:ext cx="344170" cy="535940"/>
              </a:xfrm>
              <a:custGeom>
                <a:avLst/>
                <a:gdLst/>
                <a:ahLst/>
                <a:cxnLst/>
                <a:rect l="l" t="t" r="r" b="b"/>
                <a:pathLst>
                  <a:path w="344169" h="535940">
                    <a:moveTo>
                      <a:pt x="343771" y="535604"/>
                    </a:moveTo>
                    <a:lnTo>
                      <a:pt x="120258" y="535604"/>
                    </a:lnTo>
                    <a:lnTo>
                      <a:pt x="0" y="345392"/>
                    </a:lnTo>
                    <a:lnTo>
                      <a:pt x="0" y="248360"/>
                    </a:lnTo>
                    <a:lnTo>
                      <a:pt x="84823" y="158847"/>
                    </a:lnTo>
                    <a:lnTo>
                      <a:pt x="122040" y="46374"/>
                    </a:lnTo>
                    <a:lnTo>
                      <a:pt x="174360" y="0"/>
                    </a:lnTo>
                    <a:lnTo>
                      <a:pt x="150803" y="127845"/>
                    </a:lnTo>
                    <a:lnTo>
                      <a:pt x="173914" y="317460"/>
                    </a:lnTo>
                    <a:lnTo>
                      <a:pt x="292578" y="368889"/>
                    </a:lnTo>
                    <a:lnTo>
                      <a:pt x="343771" y="535604"/>
                    </a:lnTo>
                    <a:close/>
                  </a:path>
                </a:pathLst>
              </a:custGeom>
              <a:solidFill>
                <a:srgbClr val="9D2B1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92">
                <a:extLst>
                  <a:ext uri="{FF2B5EF4-FFF2-40B4-BE49-F238E27FC236}">
                    <a16:creationId xmlns:a16="http://schemas.microsoft.com/office/drawing/2014/main" id="{BB357380-B9D1-4045-BE6B-C35FF069E2B5}"/>
                  </a:ext>
                </a:extLst>
              </p:cNvPr>
              <p:cNvSpPr/>
              <p:nvPr/>
            </p:nvSpPr>
            <p:spPr>
              <a:xfrm>
                <a:off x="14859671" y="9141983"/>
                <a:ext cx="174625" cy="309880"/>
              </a:xfrm>
              <a:custGeom>
                <a:avLst/>
                <a:gdLst/>
                <a:ahLst/>
                <a:cxnLst/>
                <a:rect l="l" t="t" r="r" b="b"/>
                <a:pathLst>
                  <a:path w="174625" h="309879">
                    <a:moveTo>
                      <a:pt x="173998" y="309532"/>
                    </a:moveTo>
                    <a:lnTo>
                      <a:pt x="52120" y="309532"/>
                    </a:lnTo>
                    <a:lnTo>
                      <a:pt x="0" y="142817"/>
                    </a:lnTo>
                    <a:lnTo>
                      <a:pt x="80039" y="286362"/>
                    </a:lnTo>
                    <a:lnTo>
                      <a:pt x="5124" y="65675"/>
                    </a:lnTo>
                    <a:lnTo>
                      <a:pt x="105167" y="254222"/>
                    </a:lnTo>
                    <a:lnTo>
                      <a:pt x="5124" y="0"/>
                    </a:lnTo>
                    <a:lnTo>
                      <a:pt x="173998" y="309532"/>
                    </a:lnTo>
                    <a:close/>
                  </a:path>
                </a:pathLst>
              </a:custGeom>
              <a:solidFill>
                <a:srgbClr val="6E1C0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93">
                <a:extLst>
                  <a:ext uri="{FF2B5EF4-FFF2-40B4-BE49-F238E27FC236}">
                    <a16:creationId xmlns:a16="http://schemas.microsoft.com/office/drawing/2014/main" id="{83654C13-78E3-4064-9C86-BEA829EDF4F7}"/>
                  </a:ext>
                </a:extLst>
              </p:cNvPr>
              <p:cNvSpPr/>
              <p:nvPr/>
            </p:nvSpPr>
            <p:spPr>
              <a:xfrm>
                <a:off x="14717897" y="8915912"/>
                <a:ext cx="132080" cy="198755"/>
              </a:xfrm>
              <a:custGeom>
                <a:avLst/>
                <a:gdLst/>
                <a:ahLst/>
                <a:cxnLst/>
                <a:rect l="l" t="t" r="r" b="b"/>
                <a:pathLst>
                  <a:path w="132080" h="198754">
                    <a:moveTo>
                      <a:pt x="131737" y="198281"/>
                    </a:moveTo>
                    <a:lnTo>
                      <a:pt x="0" y="127845"/>
                    </a:lnTo>
                    <a:lnTo>
                      <a:pt x="23556" y="0"/>
                    </a:lnTo>
                    <a:lnTo>
                      <a:pt x="131737" y="198281"/>
                    </a:lnTo>
                    <a:close/>
                  </a:path>
                </a:pathLst>
              </a:custGeom>
              <a:solidFill>
                <a:srgbClr val="DD896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94">
                <a:extLst>
                  <a:ext uri="{FF2B5EF4-FFF2-40B4-BE49-F238E27FC236}">
                    <a16:creationId xmlns:a16="http://schemas.microsoft.com/office/drawing/2014/main" id="{766810FA-F2E2-4C32-8462-FF44D3538229}"/>
                  </a:ext>
                </a:extLst>
              </p:cNvPr>
              <p:cNvSpPr/>
              <p:nvPr/>
            </p:nvSpPr>
            <p:spPr>
              <a:xfrm>
                <a:off x="14567093" y="9261304"/>
                <a:ext cx="120258" cy="190212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95">
                <a:extLst>
                  <a:ext uri="{FF2B5EF4-FFF2-40B4-BE49-F238E27FC236}">
                    <a16:creationId xmlns:a16="http://schemas.microsoft.com/office/drawing/2014/main" id="{7D0BFE84-25DE-4CA9-B14F-68F48BF1D258}"/>
                  </a:ext>
                </a:extLst>
              </p:cNvPr>
              <p:cNvSpPr/>
              <p:nvPr/>
            </p:nvSpPr>
            <p:spPr>
              <a:xfrm>
                <a:off x="14567093" y="9448809"/>
                <a:ext cx="1276350" cy="125095"/>
              </a:xfrm>
              <a:custGeom>
                <a:avLst/>
                <a:gdLst/>
                <a:ahLst/>
                <a:cxnLst/>
                <a:rect l="l" t="t" r="r" b="b"/>
                <a:pathLst>
                  <a:path w="1276350" h="125095">
                    <a:moveTo>
                      <a:pt x="1276335" y="124864"/>
                    </a:moveTo>
                    <a:lnTo>
                      <a:pt x="0" y="124864"/>
                    </a:lnTo>
                    <a:lnTo>
                      <a:pt x="0" y="0"/>
                    </a:lnTo>
                    <a:lnTo>
                      <a:pt x="1276335" y="0"/>
                    </a:lnTo>
                    <a:lnTo>
                      <a:pt x="1276335" y="124864"/>
                    </a:lnTo>
                    <a:close/>
                  </a:path>
                </a:pathLst>
              </a:custGeom>
              <a:solidFill>
                <a:srgbClr val="4A161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6508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91E9DA7-2574-44FB-8F0A-E8A97E92B4FC}"/>
              </a:ext>
            </a:extLst>
          </p:cNvPr>
          <p:cNvGrpSpPr/>
          <p:nvPr/>
        </p:nvGrpSpPr>
        <p:grpSpPr>
          <a:xfrm>
            <a:off x="4732370" y="0"/>
            <a:ext cx="2428555" cy="2499972"/>
            <a:chOff x="4732370" y="0"/>
            <a:chExt cx="2428555" cy="2499972"/>
          </a:xfrm>
        </p:grpSpPr>
        <p:sp>
          <p:nvSpPr>
            <p:cNvPr id="5" name="object 32">
              <a:extLst>
                <a:ext uri="{FF2B5EF4-FFF2-40B4-BE49-F238E27FC236}">
                  <a16:creationId xmlns:a16="http://schemas.microsoft.com/office/drawing/2014/main" id="{25601589-2EC2-41EF-B8EC-BED44947F98A}"/>
                </a:ext>
              </a:extLst>
            </p:cNvPr>
            <p:cNvSpPr/>
            <p:nvPr/>
          </p:nvSpPr>
          <p:spPr>
            <a:xfrm>
              <a:off x="4732370" y="0"/>
              <a:ext cx="2428555" cy="2499972"/>
            </a:xfrm>
            <a:prstGeom prst="rect">
              <a:avLst/>
            </a:prstGeom>
            <a:blipFill>
              <a:blip r:embed="rId3" cstate="print"/>
              <a:stretch>
                <a:fillRect r="-324" b="-204233"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2">
              <a:extLst>
                <a:ext uri="{FF2B5EF4-FFF2-40B4-BE49-F238E27FC236}">
                  <a16:creationId xmlns:a16="http://schemas.microsoft.com/office/drawing/2014/main" id="{6CBEDB13-BAEF-4119-B42E-47DB467A3E15}"/>
                </a:ext>
              </a:extLst>
            </p:cNvPr>
            <p:cNvSpPr/>
            <p:nvPr/>
          </p:nvSpPr>
          <p:spPr>
            <a:xfrm>
              <a:off x="5308979" y="614986"/>
              <a:ext cx="1275336" cy="12699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9253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B36CA636-C49B-4C79-B0EE-B67AC8163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1455" y="3915064"/>
            <a:ext cx="1409700" cy="971550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0D5FDC07-5059-40C2-A8D3-E926828E2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463" y="570313"/>
            <a:ext cx="1409700" cy="97155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8D60402-52C7-41B7-97AB-025901B30F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37" y="570313"/>
            <a:ext cx="1421882" cy="9715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24D0F4-C5CA-4E04-9798-5759D0A85C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497" y="3915064"/>
            <a:ext cx="1430222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0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350B58B-DA07-4F9D-A518-E62ED864649B}"/>
              </a:ext>
            </a:extLst>
          </p:cNvPr>
          <p:cNvGrpSpPr/>
          <p:nvPr/>
        </p:nvGrpSpPr>
        <p:grpSpPr>
          <a:xfrm>
            <a:off x="1427165" y="0"/>
            <a:ext cx="2428555" cy="2499972"/>
            <a:chOff x="1427165" y="0"/>
            <a:chExt cx="2428555" cy="2499972"/>
          </a:xfrm>
        </p:grpSpPr>
        <p:sp>
          <p:nvSpPr>
            <p:cNvPr id="6" name="object 32">
              <a:extLst>
                <a:ext uri="{FF2B5EF4-FFF2-40B4-BE49-F238E27FC236}">
                  <a16:creationId xmlns:a16="http://schemas.microsoft.com/office/drawing/2014/main" id="{6ACA98C0-509B-40C4-9356-4533AA01A080}"/>
                </a:ext>
              </a:extLst>
            </p:cNvPr>
            <p:cNvSpPr/>
            <p:nvPr/>
          </p:nvSpPr>
          <p:spPr>
            <a:xfrm>
              <a:off x="1427165" y="0"/>
              <a:ext cx="2428555" cy="2499972"/>
            </a:xfrm>
            <a:prstGeom prst="rect">
              <a:avLst/>
            </a:prstGeom>
            <a:blipFill>
              <a:blip r:embed="rId3" cstate="print"/>
              <a:stretch>
                <a:fillRect r="-324" b="-204233"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" name="object 18">
              <a:extLst>
                <a:ext uri="{FF2B5EF4-FFF2-40B4-BE49-F238E27FC236}">
                  <a16:creationId xmlns:a16="http://schemas.microsoft.com/office/drawing/2014/main" id="{A24A0BCF-EBE8-49F1-9867-EA52DD3953F9}"/>
                </a:ext>
              </a:extLst>
            </p:cNvPr>
            <p:cNvGrpSpPr/>
            <p:nvPr/>
          </p:nvGrpSpPr>
          <p:grpSpPr>
            <a:xfrm>
              <a:off x="2084547" y="378131"/>
              <a:ext cx="1113790" cy="1743710"/>
              <a:chOff x="7156491" y="7732459"/>
              <a:chExt cx="1113790" cy="1743710"/>
            </a:xfrm>
          </p:grpSpPr>
          <p:sp>
            <p:nvSpPr>
              <p:cNvPr id="8" name="object 19">
                <a:extLst>
                  <a:ext uri="{FF2B5EF4-FFF2-40B4-BE49-F238E27FC236}">
                    <a16:creationId xmlns:a16="http://schemas.microsoft.com/office/drawing/2014/main" id="{F4FF7B00-2A1B-4A1C-BF1C-72E83B6036DB}"/>
                  </a:ext>
                </a:extLst>
              </p:cNvPr>
              <p:cNvSpPr/>
              <p:nvPr/>
            </p:nvSpPr>
            <p:spPr>
              <a:xfrm>
                <a:off x="7173090" y="8242442"/>
                <a:ext cx="1092200" cy="1014730"/>
              </a:xfrm>
              <a:custGeom>
                <a:avLst/>
                <a:gdLst/>
                <a:ahLst/>
                <a:cxnLst/>
                <a:rect l="l" t="t" r="r" b="b"/>
                <a:pathLst>
                  <a:path w="1092200" h="1014729">
                    <a:moveTo>
                      <a:pt x="1067933" y="1014683"/>
                    </a:moveTo>
                    <a:lnTo>
                      <a:pt x="18700" y="1014683"/>
                    </a:lnTo>
                    <a:lnTo>
                      <a:pt x="0" y="999072"/>
                    </a:lnTo>
                    <a:lnTo>
                      <a:pt x="3939" y="948609"/>
                    </a:lnTo>
                    <a:lnTo>
                      <a:pt x="8828" y="898262"/>
                    </a:lnTo>
                    <a:lnTo>
                      <a:pt x="14665" y="848045"/>
                    </a:lnTo>
                    <a:lnTo>
                      <a:pt x="21446" y="797970"/>
                    </a:lnTo>
                    <a:lnTo>
                      <a:pt x="29168" y="748051"/>
                    </a:lnTo>
                    <a:lnTo>
                      <a:pt x="37828" y="698300"/>
                    </a:lnTo>
                    <a:lnTo>
                      <a:pt x="47424" y="648731"/>
                    </a:lnTo>
                    <a:lnTo>
                      <a:pt x="57951" y="599356"/>
                    </a:lnTo>
                    <a:lnTo>
                      <a:pt x="69408" y="550190"/>
                    </a:lnTo>
                    <a:lnTo>
                      <a:pt x="81790" y="501244"/>
                    </a:lnTo>
                    <a:lnTo>
                      <a:pt x="95095" y="452532"/>
                    </a:lnTo>
                    <a:lnTo>
                      <a:pt x="109320" y="404067"/>
                    </a:lnTo>
                    <a:lnTo>
                      <a:pt x="124461" y="355862"/>
                    </a:lnTo>
                    <a:lnTo>
                      <a:pt x="140517" y="307930"/>
                    </a:lnTo>
                    <a:lnTo>
                      <a:pt x="157482" y="260284"/>
                    </a:lnTo>
                    <a:lnTo>
                      <a:pt x="175356" y="212937"/>
                    </a:lnTo>
                    <a:lnTo>
                      <a:pt x="194133" y="165903"/>
                    </a:lnTo>
                    <a:lnTo>
                      <a:pt x="213813" y="119194"/>
                    </a:lnTo>
                    <a:lnTo>
                      <a:pt x="234390" y="72823"/>
                    </a:lnTo>
                    <a:lnTo>
                      <a:pt x="267533" y="0"/>
                    </a:lnTo>
                    <a:lnTo>
                      <a:pt x="812591" y="0"/>
                    </a:lnTo>
                    <a:lnTo>
                      <a:pt x="837676" y="29269"/>
                    </a:lnTo>
                    <a:lnTo>
                      <a:pt x="857498" y="72823"/>
                    </a:lnTo>
                    <a:lnTo>
                      <a:pt x="878075" y="119194"/>
                    </a:lnTo>
                    <a:lnTo>
                      <a:pt x="897754" y="165903"/>
                    </a:lnTo>
                    <a:lnTo>
                      <a:pt x="916532" y="212937"/>
                    </a:lnTo>
                    <a:lnTo>
                      <a:pt x="934406" y="260284"/>
                    </a:lnTo>
                    <a:lnTo>
                      <a:pt x="951371" y="307930"/>
                    </a:lnTo>
                    <a:lnTo>
                      <a:pt x="967427" y="355862"/>
                    </a:lnTo>
                    <a:lnTo>
                      <a:pt x="982568" y="404067"/>
                    </a:lnTo>
                    <a:lnTo>
                      <a:pt x="996793" y="452532"/>
                    </a:lnTo>
                    <a:lnTo>
                      <a:pt x="1010098" y="501244"/>
                    </a:lnTo>
                    <a:lnTo>
                      <a:pt x="1022480" y="550190"/>
                    </a:lnTo>
                    <a:lnTo>
                      <a:pt x="1033937" y="599356"/>
                    </a:lnTo>
                    <a:lnTo>
                      <a:pt x="1044464" y="648731"/>
                    </a:lnTo>
                    <a:lnTo>
                      <a:pt x="1054060" y="698300"/>
                    </a:lnTo>
                    <a:lnTo>
                      <a:pt x="1062720" y="748051"/>
                    </a:lnTo>
                    <a:lnTo>
                      <a:pt x="1070442" y="797970"/>
                    </a:lnTo>
                    <a:lnTo>
                      <a:pt x="1077223" y="848045"/>
                    </a:lnTo>
                    <a:lnTo>
                      <a:pt x="1083060" y="898262"/>
                    </a:lnTo>
                    <a:lnTo>
                      <a:pt x="1087949" y="948609"/>
                    </a:lnTo>
                    <a:lnTo>
                      <a:pt x="1091888" y="999072"/>
                    </a:lnTo>
                    <a:lnTo>
                      <a:pt x="1067933" y="1014683"/>
                    </a:lnTo>
                    <a:close/>
                  </a:path>
                </a:pathLst>
              </a:custGeom>
              <a:solidFill>
                <a:srgbClr val="FFDF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20">
                <a:extLst>
                  <a:ext uri="{FF2B5EF4-FFF2-40B4-BE49-F238E27FC236}">
                    <a16:creationId xmlns:a16="http://schemas.microsoft.com/office/drawing/2014/main" id="{7BBAE8A5-715D-4C41-A307-79D02BFC057A}"/>
                  </a:ext>
                </a:extLst>
              </p:cNvPr>
              <p:cNvSpPr/>
              <p:nvPr/>
            </p:nvSpPr>
            <p:spPr>
              <a:xfrm>
                <a:off x="7161326" y="8258787"/>
                <a:ext cx="313055" cy="998855"/>
              </a:xfrm>
              <a:custGeom>
                <a:avLst/>
                <a:gdLst/>
                <a:ahLst/>
                <a:cxnLst/>
                <a:rect l="l" t="t" r="r" b="b"/>
                <a:pathLst>
                  <a:path w="313054" h="998854">
                    <a:moveTo>
                      <a:pt x="28543" y="998339"/>
                    </a:moveTo>
                    <a:lnTo>
                      <a:pt x="0" y="982728"/>
                    </a:lnTo>
                    <a:lnTo>
                      <a:pt x="3939" y="932265"/>
                    </a:lnTo>
                    <a:lnTo>
                      <a:pt x="8828" y="881918"/>
                    </a:lnTo>
                    <a:lnTo>
                      <a:pt x="14665" y="831701"/>
                    </a:lnTo>
                    <a:lnTo>
                      <a:pt x="21446" y="781626"/>
                    </a:lnTo>
                    <a:lnTo>
                      <a:pt x="29168" y="731706"/>
                    </a:lnTo>
                    <a:lnTo>
                      <a:pt x="37828" y="681956"/>
                    </a:lnTo>
                    <a:lnTo>
                      <a:pt x="47424" y="632387"/>
                    </a:lnTo>
                    <a:lnTo>
                      <a:pt x="57951" y="583012"/>
                    </a:lnTo>
                    <a:lnTo>
                      <a:pt x="69408" y="533846"/>
                    </a:lnTo>
                    <a:lnTo>
                      <a:pt x="81790" y="484900"/>
                    </a:lnTo>
                    <a:lnTo>
                      <a:pt x="95095" y="436188"/>
                    </a:lnTo>
                    <a:lnTo>
                      <a:pt x="109320" y="387723"/>
                    </a:lnTo>
                    <a:lnTo>
                      <a:pt x="124461" y="339518"/>
                    </a:lnTo>
                    <a:lnTo>
                      <a:pt x="140517" y="291586"/>
                    </a:lnTo>
                    <a:lnTo>
                      <a:pt x="157482" y="243940"/>
                    </a:lnTo>
                    <a:lnTo>
                      <a:pt x="175356" y="196593"/>
                    </a:lnTo>
                    <a:lnTo>
                      <a:pt x="194133" y="149559"/>
                    </a:lnTo>
                    <a:lnTo>
                      <a:pt x="213813" y="102849"/>
                    </a:lnTo>
                    <a:lnTo>
                      <a:pt x="234390" y="56478"/>
                    </a:lnTo>
                    <a:lnTo>
                      <a:pt x="254212" y="12925"/>
                    </a:lnTo>
                    <a:lnTo>
                      <a:pt x="286073" y="0"/>
                    </a:lnTo>
                    <a:lnTo>
                      <a:pt x="313032" y="12925"/>
                    </a:lnTo>
                    <a:lnTo>
                      <a:pt x="293209" y="56478"/>
                    </a:lnTo>
                    <a:lnTo>
                      <a:pt x="272632" y="102849"/>
                    </a:lnTo>
                    <a:lnTo>
                      <a:pt x="252953" y="149559"/>
                    </a:lnTo>
                    <a:lnTo>
                      <a:pt x="234175" y="196593"/>
                    </a:lnTo>
                    <a:lnTo>
                      <a:pt x="216302" y="243940"/>
                    </a:lnTo>
                    <a:lnTo>
                      <a:pt x="199336" y="291586"/>
                    </a:lnTo>
                    <a:lnTo>
                      <a:pt x="183281" y="339518"/>
                    </a:lnTo>
                    <a:lnTo>
                      <a:pt x="168140" y="387723"/>
                    </a:lnTo>
                    <a:lnTo>
                      <a:pt x="153915" y="436188"/>
                    </a:lnTo>
                    <a:lnTo>
                      <a:pt x="140611" y="484900"/>
                    </a:lnTo>
                    <a:lnTo>
                      <a:pt x="128228" y="533846"/>
                    </a:lnTo>
                    <a:lnTo>
                      <a:pt x="116772" y="583012"/>
                    </a:lnTo>
                    <a:lnTo>
                      <a:pt x="106245" y="632387"/>
                    </a:lnTo>
                    <a:lnTo>
                      <a:pt x="96649" y="681956"/>
                    </a:lnTo>
                    <a:lnTo>
                      <a:pt x="87989" y="731706"/>
                    </a:lnTo>
                    <a:lnTo>
                      <a:pt x="80267" y="781626"/>
                    </a:lnTo>
                    <a:lnTo>
                      <a:pt x="73485" y="831701"/>
                    </a:lnTo>
                    <a:lnTo>
                      <a:pt x="67648" y="881918"/>
                    </a:lnTo>
                    <a:lnTo>
                      <a:pt x="62758" y="932265"/>
                    </a:lnTo>
                    <a:lnTo>
                      <a:pt x="58819" y="982728"/>
                    </a:lnTo>
                    <a:lnTo>
                      <a:pt x="28543" y="998339"/>
                    </a:lnTo>
                    <a:close/>
                  </a:path>
                </a:pathLst>
              </a:custGeom>
              <a:solidFill>
                <a:srgbClr val="FFD06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21">
                <a:extLst>
                  <a:ext uri="{FF2B5EF4-FFF2-40B4-BE49-F238E27FC236}">
                    <a16:creationId xmlns:a16="http://schemas.microsoft.com/office/drawing/2014/main" id="{3B83DAD0-D657-459C-8B33-C17F01A84BA4}"/>
                  </a:ext>
                </a:extLst>
              </p:cNvPr>
              <p:cNvSpPr/>
              <p:nvPr/>
            </p:nvSpPr>
            <p:spPr>
              <a:xfrm>
                <a:off x="7164334" y="9241515"/>
                <a:ext cx="1105535" cy="148590"/>
              </a:xfrm>
              <a:custGeom>
                <a:avLst/>
                <a:gdLst/>
                <a:ahLst/>
                <a:cxnLst/>
                <a:rect l="l" t="t" r="r" b="b"/>
                <a:pathLst>
                  <a:path w="1105534" h="148590">
                    <a:moveTo>
                      <a:pt x="58783" y="148299"/>
                    </a:moveTo>
                    <a:lnTo>
                      <a:pt x="39141" y="147353"/>
                    </a:lnTo>
                    <a:lnTo>
                      <a:pt x="26470" y="140727"/>
                    </a:lnTo>
                    <a:lnTo>
                      <a:pt x="15260" y="122744"/>
                    </a:lnTo>
                    <a:lnTo>
                      <a:pt x="0" y="87723"/>
                    </a:lnTo>
                    <a:lnTo>
                      <a:pt x="888" y="66249"/>
                    </a:lnTo>
                    <a:lnTo>
                      <a:pt x="1991" y="47723"/>
                    </a:lnTo>
                    <a:lnTo>
                      <a:pt x="4834" y="7805"/>
                    </a:lnTo>
                    <a:lnTo>
                      <a:pt x="55811" y="0"/>
                    </a:lnTo>
                    <a:lnTo>
                      <a:pt x="1100645" y="0"/>
                    </a:lnTo>
                    <a:lnTo>
                      <a:pt x="1102173" y="23851"/>
                    </a:lnTo>
                    <a:lnTo>
                      <a:pt x="1103489" y="47724"/>
                    </a:lnTo>
                    <a:lnTo>
                      <a:pt x="1104591" y="71617"/>
                    </a:lnTo>
                    <a:lnTo>
                      <a:pt x="1105515" y="97569"/>
                    </a:lnTo>
                    <a:lnTo>
                      <a:pt x="1098590" y="118913"/>
                    </a:lnTo>
                    <a:lnTo>
                      <a:pt x="1080892" y="134486"/>
                    </a:lnTo>
                    <a:lnTo>
                      <a:pt x="1057077" y="144023"/>
                    </a:lnTo>
                    <a:lnTo>
                      <a:pt x="1031803" y="147261"/>
                    </a:lnTo>
                    <a:lnTo>
                      <a:pt x="58783" y="148299"/>
                    </a:lnTo>
                    <a:close/>
                  </a:path>
                </a:pathLst>
              </a:custGeom>
              <a:solidFill>
                <a:srgbClr val="F0E8E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22">
                <a:extLst>
                  <a:ext uri="{FF2B5EF4-FFF2-40B4-BE49-F238E27FC236}">
                    <a16:creationId xmlns:a16="http://schemas.microsoft.com/office/drawing/2014/main" id="{B68235BB-2528-4D45-8447-1D3B5588727A}"/>
                  </a:ext>
                </a:extLst>
              </p:cNvPr>
              <p:cNvSpPr/>
              <p:nvPr/>
            </p:nvSpPr>
            <p:spPr>
              <a:xfrm>
                <a:off x="7156491" y="9241515"/>
                <a:ext cx="1113790" cy="156210"/>
              </a:xfrm>
              <a:custGeom>
                <a:avLst/>
                <a:gdLst/>
                <a:ahLst/>
                <a:cxnLst/>
                <a:rect l="l" t="t" r="r" b="b"/>
                <a:pathLst>
                  <a:path w="1113790" h="156209">
                    <a:moveTo>
                      <a:pt x="1054538" y="156105"/>
                    </a:moveTo>
                    <a:lnTo>
                      <a:pt x="58783" y="156105"/>
                    </a:lnTo>
                    <a:lnTo>
                      <a:pt x="35392" y="151296"/>
                    </a:lnTo>
                    <a:lnTo>
                      <a:pt x="16473" y="138233"/>
                    </a:lnTo>
                    <a:lnTo>
                      <a:pt x="4014" y="118961"/>
                    </a:lnTo>
                    <a:lnTo>
                      <a:pt x="0" y="95528"/>
                    </a:lnTo>
                    <a:lnTo>
                      <a:pt x="888" y="71616"/>
                    </a:lnTo>
                    <a:lnTo>
                      <a:pt x="1991" y="47723"/>
                    </a:lnTo>
                    <a:lnTo>
                      <a:pt x="3306" y="23851"/>
                    </a:lnTo>
                    <a:lnTo>
                      <a:pt x="4834" y="0"/>
                    </a:lnTo>
                    <a:lnTo>
                      <a:pt x="63654" y="0"/>
                    </a:lnTo>
                    <a:lnTo>
                      <a:pt x="63227" y="9243"/>
                    </a:lnTo>
                    <a:lnTo>
                      <a:pt x="62113" y="36989"/>
                    </a:lnTo>
                    <a:lnTo>
                      <a:pt x="78588" y="79692"/>
                    </a:lnTo>
                    <a:lnTo>
                      <a:pt x="120897" y="97565"/>
                    </a:lnTo>
                    <a:lnTo>
                      <a:pt x="1113357" y="97569"/>
                    </a:lnTo>
                    <a:lnTo>
                      <a:pt x="1108758" y="120293"/>
                    </a:lnTo>
                    <a:lnTo>
                      <a:pt x="1096178" y="138906"/>
                    </a:lnTo>
                    <a:lnTo>
                      <a:pt x="1077483" y="151484"/>
                    </a:lnTo>
                    <a:close/>
                  </a:path>
                </a:pathLst>
              </a:custGeom>
              <a:solidFill>
                <a:srgbClr val="E4DBD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23">
                <a:extLst>
                  <a:ext uri="{FF2B5EF4-FFF2-40B4-BE49-F238E27FC236}">
                    <a16:creationId xmlns:a16="http://schemas.microsoft.com/office/drawing/2014/main" id="{2FEA367D-E656-4C4B-AF07-37F5BC2FDED5}"/>
                  </a:ext>
                </a:extLst>
              </p:cNvPr>
              <p:cNvSpPr/>
              <p:nvPr/>
            </p:nvSpPr>
            <p:spPr>
              <a:xfrm>
                <a:off x="7450427" y="8242442"/>
                <a:ext cx="541655" cy="1092835"/>
              </a:xfrm>
              <a:custGeom>
                <a:avLst/>
                <a:gdLst/>
                <a:ahLst/>
                <a:cxnLst/>
                <a:rect l="l" t="t" r="r" b="b"/>
                <a:pathLst>
                  <a:path w="541654" h="1092834">
                    <a:moveTo>
                      <a:pt x="524283" y="1092736"/>
                    </a:moveTo>
                    <a:lnTo>
                      <a:pt x="0" y="1092736"/>
                    </a:lnTo>
                    <a:lnTo>
                      <a:pt x="0" y="991361"/>
                    </a:lnTo>
                    <a:lnTo>
                      <a:pt x="337" y="939184"/>
                    </a:lnTo>
                    <a:lnTo>
                      <a:pt x="1349" y="887030"/>
                    </a:lnTo>
                    <a:lnTo>
                      <a:pt x="3035" y="834905"/>
                    </a:lnTo>
                    <a:lnTo>
                      <a:pt x="5394" y="782816"/>
                    </a:lnTo>
                    <a:lnTo>
                      <a:pt x="8426" y="730769"/>
                    </a:lnTo>
                    <a:lnTo>
                      <a:pt x="12131" y="678771"/>
                    </a:lnTo>
                    <a:lnTo>
                      <a:pt x="16506" y="626828"/>
                    </a:lnTo>
                    <a:lnTo>
                      <a:pt x="21553" y="574946"/>
                    </a:lnTo>
                    <a:lnTo>
                      <a:pt x="27269" y="523131"/>
                    </a:lnTo>
                    <a:lnTo>
                      <a:pt x="33656" y="471391"/>
                    </a:lnTo>
                    <a:lnTo>
                      <a:pt x="40711" y="419732"/>
                    </a:lnTo>
                    <a:lnTo>
                      <a:pt x="48435" y="368160"/>
                    </a:lnTo>
                    <a:lnTo>
                      <a:pt x="56826" y="316682"/>
                    </a:lnTo>
                    <a:lnTo>
                      <a:pt x="65885" y="265303"/>
                    </a:lnTo>
                    <a:lnTo>
                      <a:pt x="75610" y="214031"/>
                    </a:lnTo>
                    <a:lnTo>
                      <a:pt x="117638" y="0"/>
                    </a:lnTo>
                    <a:lnTo>
                      <a:pt x="423498" y="0"/>
                    </a:lnTo>
                    <a:lnTo>
                      <a:pt x="465526" y="214031"/>
                    </a:lnTo>
                    <a:lnTo>
                      <a:pt x="475251" y="265303"/>
                    </a:lnTo>
                    <a:lnTo>
                      <a:pt x="484309" y="316682"/>
                    </a:lnTo>
                    <a:lnTo>
                      <a:pt x="492700" y="368160"/>
                    </a:lnTo>
                    <a:lnTo>
                      <a:pt x="500423" y="419733"/>
                    </a:lnTo>
                    <a:lnTo>
                      <a:pt x="507479" y="471392"/>
                    </a:lnTo>
                    <a:lnTo>
                      <a:pt x="513865" y="523132"/>
                    </a:lnTo>
                    <a:lnTo>
                      <a:pt x="519582" y="574947"/>
                    </a:lnTo>
                    <a:lnTo>
                      <a:pt x="524628" y="626829"/>
                    </a:lnTo>
                    <a:lnTo>
                      <a:pt x="529004" y="678773"/>
                    </a:lnTo>
                    <a:lnTo>
                      <a:pt x="532709" y="730771"/>
                    </a:lnTo>
                    <a:lnTo>
                      <a:pt x="535741" y="782818"/>
                    </a:lnTo>
                    <a:lnTo>
                      <a:pt x="538101" y="834907"/>
                    </a:lnTo>
                    <a:lnTo>
                      <a:pt x="539787" y="887031"/>
                    </a:lnTo>
                    <a:lnTo>
                      <a:pt x="540799" y="939185"/>
                    </a:lnTo>
                    <a:lnTo>
                      <a:pt x="541136" y="991361"/>
                    </a:lnTo>
                    <a:lnTo>
                      <a:pt x="541136" y="1077125"/>
                    </a:lnTo>
                    <a:lnTo>
                      <a:pt x="524283" y="1092736"/>
                    </a:lnTo>
                    <a:close/>
                  </a:path>
                </a:pathLst>
              </a:custGeom>
              <a:solidFill>
                <a:srgbClr val="FFD06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24">
                <a:extLst>
                  <a:ext uri="{FF2B5EF4-FFF2-40B4-BE49-F238E27FC236}">
                    <a16:creationId xmlns:a16="http://schemas.microsoft.com/office/drawing/2014/main" id="{BF20A30C-9315-4A32-B942-447E2B387AB0}"/>
                  </a:ext>
                </a:extLst>
              </p:cNvPr>
              <p:cNvSpPr/>
              <p:nvPr/>
            </p:nvSpPr>
            <p:spPr>
              <a:xfrm>
                <a:off x="7434742" y="8242442"/>
                <a:ext cx="176530" cy="1092835"/>
              </a:xfrm>
              <a:custGeom>
                <a:avLst/>
                <a:gdLst/>
                <a:ahLst/>
                <a:cxnLst/>
                <a:rect l="l" t="t" r="r" b="b"/>
                <a:pathLst>
                  <a:path w="176529" h="1092834">
                    <a:moveTo>
                      <a:pt x="32036" y="1092736"/>
                    </a:moveTo>
                    <a:lnTo>
                      <a:pt x="0" y="1077125"/>
                    </a:lnTo>
                    <a:lnTo>
                      <a:pt x="0" y="991361"/>
                    </a:lnTo>
                    <a:lnTo>
                      <a:pt x="337" y="939184"/>
                    </a:lnTo>
                    <a:lnTo>
                      <a:pt x="1349" y="887030"/>
                    </a:lnTo>
                    <a:lnTo>
                      <a:pt x="3036" y="834905"/>
                    </a:lnTo>
                    <a:lnTo>
                      <a:pt x="5395" y="782816"/>
                    </a:lnTo>
                    <a:lnTo>
                      <a:pt x="8427" y="730769"/>
                    </a:lnTo>
                    <a:lnTo>
                      <a:pt x="12132" y="678771"/>
                    </a:lnTo>
                    <a:lnTo>
                      <a:pt x="16508" y="626828"/>
                    </a:lnTo>
                    <a:lnTo>
                      <a:pt x="21554" y="574946"/>
                    </a:lnTo>
                    <a:lnTo>
                      <a:pt x="27271" y="523131"/>
                    </a:lnTo>
                    <a:lnTo>
                      <a:pt x="33658" y="471391"/>
                    </a:lnTo>
                    <a:lnTo>
                      <a:pt x="40713" y="419732"/>
                    </a:lnTo>
                    <a:lnTo>
                      <a:pt x="48436" y="368160"/>
                    </a:lnTo>
                    <a:lnTo>
                      <a:pt x="56827" y="316682"/>
                    </a:lnTo>
                    <a:lnTo>
                      <a:pt x="65885" y="265303"/>
                    </a:lnTo>
                    <a:lnTo>
                      <a:pt x="75610" y="214031"/>
                    </a:lnTo>
                    <a:lnTo>
                      <a:pt x="117638" y="0"/>
                    </a:lnTo>
                    <a:lnTo>
                      <a:pt x="176457" y="0"/>
                    </a:lnTo>
                    <a:lnTo>
                      <a:pt x="134429" y="214031"/>
                    </a:lnTo>
                    <a:lnTo>
                      <a:pt x="124704" y="265303"/>
                    </a:lnTo>
                    <a:lnTo>
                      <a:pt x="115645" y="316682"/>
                    </a:lnTo>
                    <a:lnTo>
                      <a:pt x="107254" y="368161"/>
                    </a:lnTo>
                    <a:lnTo>
                      <a:pt x="99530" y="419733"/>
                    </a:lnTo>
                    <a:lnTo>
                      <a:pt x="92475" y="471392"/>
                    </a:lnTo>
                    <a:lnTo>
                      <a:pt x="86089" y="523132"/>
                    </a:lnTo>
                    <a:lnTo>
                      <a:pt x="80372" y="574947"/>
                    </a:lnTo>
                    <a:lnTo>
                      <a:pt x="75325" y="626829"/>
                    </a:lnTo>
                    <a:lnTo>
                      <a:pt x="70950" y="678773"/>
                    </a:lnTo>
                    <a:lnTo>
                      <a:pt x="67246" y="730771"/>
                    </a:lnTo>
                    <a:lnTo>
                      <a:pt x="64214" y="782818"/>
                    </a:lnTo>
                    <a:lnTo>
                      <a:pt x="61854" y="834907"/>
                    </a:lnTo>
                    <a:lnTo>
                      <a:pt x="60168" y="887031"/>
                    </a:lnTo>
                    <a:lnTo>
                      <a:pt x="59156" y="939185"/>
                    </a:lnTo>
                    <a:lnTo>
                      <a:pt x="58819" y="991361"/>
                    </a:lnTo>
                    <a:lnTo>
                      <a:pt x="58819" y="1077125"/>
                    </a:lnTo>
                    <a:lnTo>
                      <a:pt x="32036" y="1092736"/>
                    </a:lnTo>
                    <a:close/>
                  </a:path>
                </a:pathLst>
              </a:custGeom>
              <a:solidFill>
                <a:srgbClr val="FFC24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25">
                <a:extLst>
                  <a:ext uri="{FF2B5EF4-FFF2-40B4-BE49-F238E27FC236}">
                    <a16:creationId xmlns:a16="http://schemas.microsoft.com/office/drawing/2014/main" id="{7448B838-4018-4A4B-9310-362F315C0991}"/>
                  </a:ext>
                </a:extLst>
              </p:cNvPr>
              <p:cNvSpPr/>
              <p:nvPr/>
            </p:nvSpPr>
            <p:spPr>
              <a:xfrm>
                <a:off x="7442584" y="9319568"/>
                <a:ext cx="549275" cy="148590"/>
              </a:xfrm>
              <a:custGeom>
                <a:avLst/>
                <a:gdLst/>
                <a:ahLst/>
                <a:cxnLst/>
                <a:rect l="l" t="t" r="r" b="b"/>
                <a:pathLst>
                  <a:path w="549275" h="148590">
                    <a:moveTo>
                      <a:pt x="482317" y="148299"/>
                    </a:moveTo>
                    <a:lnTo>
                      <a:pt x="58819" y="148299"/>
                    </a:lnTo>
                    <a:lnTo>
                      <a:pt x="35924" y="143699"/>
                    </a:lnTo>
                    <a:lnTo>
                      <a:pt x="17228" y="131153"/>
                    </a:lnTo>
                    <a:lnTo>
                      <a:pt x="4622" y="112546"/>
                    </a:lnTo>
                    <a:lnTo>
                      <a:pt x="0" y="89760"/>
                    </a:lnTo>
                    <a:lnTo>
                      <a:pt x="0" y="7805"/>
                    </a:lnTo>
                    <a:lnTo>
                      <a:pt x="50976" y="0"/>
                    </a:lnTo>
                    <a:lnTo>
                      <a:pt x="548979" y="0"/>
                    </a:lnTo>
                    <a:lnTo>
                      <a:pt x="548979" y="97565"/>
                    </a:lnTo>
                    <a:lnTo>
                      <a:pt x="543131" y="119131"/>
                    </a:lnTo>
                    <a:lnTo>
                      <a:pt x="527830" y="135056"/>
                    </a:lnTo>
                    <a:lnTo>
                      <a:pt x="506437" y="144918"/>
                    </a:lnTo>
                    <a:lnTo>
                      <a:pt x="482317" y="148299"/>
                    </a:lnTo>
                    <a:close/>
                  </a:path>
                </a:pathLst>
              </a:custGeom>
              <a:solidFill>
                <a:srgbClr val="FAF7F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26">
                <a:extLst>
                  <a:ext uri="{FF2B5EF4-FFF2-40B4-BE49-F238E27FC236}">
                    <a16:creationId xmlns:a16="http://schemas.microsoft.com/office/drawing/2014/main" id="{2CA059A4-4F3E-4E82-8A4F-622800F65E78}"/>
                  </a:ext>
                </a:extLst>
              </p:cNvPr>
              <p:cNvSpPr/>
              <p:nvPr/>
            </p:nvSpPr>
            <p:spPr>
              <a:xfrm>
                <a:off x="7434742" y="9319568"/>
                <a:ext cx="556895" cy="156210"/>
              </a:xfrm>
              <a:custGeom>
                <a:avLst/>
                <a:gdLst/>
                <a:ahLst/>
                <a:cxnLst/>
                <a:rect l="l" t="t" r="r" b="b"/>
                <a:pathLst>
                  <a:path w="556895" h="156209">
                    <a:moveTo>
                      <a:pt x="498002" y="156105"/>
                    </a:moveTo>
                    <a:lnTo>
                      <a:pt x="307820" y="156105"/>
                    </a:lnTo>
                    <a:lnTo>
                      <a:pt x="278411" y="148299"/>
                    </a:lnTo>
                    <a:lnTo>
                      <a:pt x="249001" y="156105"/>
                    </a:lnTo>
                    <a:lnTo>
                      <a:pt x="58819" y="156105"/>
                    </a:lnTo>
                    <a:lnTo>
                      <a:pt x="35924" y="151504"/>
                    </a:lnTo>
                    <a:lnTo>
                      <a:pt x="17228" y="138958"/>
                    </a:lnTo>
                    <a:lnTo>
                      <a:pt x="4622" y="120351"/>
                    </a:lnTo>
                    <a:lnTo>
                      <a:pt x="0" y="97565"/>
                    </a:lnTo>
                    <a:lnTo>
                      <a:pt x="0" y="0"/>
                    </a:lnTo>
                    <a:lnTo>
                      <a:pt x="58819" y="0"/>
                    </a:lnTo>
                    <a:lnTo>
                      <a:pt x="58819" y="39026"/>
                    </a:lnTo>
                    <a:lnTo>
                      <a:pt x="63441" y="61812"/>
                    </a:lnTo>
                    <a:lnTo>
                      <a:pt x="76047" y="80419"/>
                    </a:lnTo>
                    <a:lnTo>
                      <a:pt x="94743" y="92965"/>
                    </a:lnTo>
                    <a:lnTo>
                      <a:pt x="117638" y="97565"/>
                    </a:lnTo>
                    <a:lnTo>
                      <a:pt x="556822" y="97565"/>
                    </a:lnTo>
                    <a:lnTo>
                      <a:pt x="552199" y="120351"/>
                    </a:lnTo>
                    <a:lnTo>
                      <a:pt x="539593" y="138958"/>
                    </a:lnTo>
                    <a:lnTo>
                      <a:pt x="520897" y="151504"/>
                    </a:lnTo>
                    <a:lnTo>
                      <a:pt x="498002" y="156105"/>
                    </a:lnTo>
                    <a:close/>
                  </a:path>
                </a:pathLst>
              </a:custGeom>
              <a:solidFill>
                <a:srgbClr val="F0E8E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27">
                <a:extLst>
                  <a:ext uri="{FF2B5EF4-FFF2-40B4-BE49-F238E27FC236}">
                    <a16:creationId xmlns:a16="http://schemas.microsoft.com/office/drawing/2014/main" id="{7101CD6C-058A-4063-AF94-A50D32987A04}"/>
                  </a:ext>
                </a:extLst>
              </p:cNvPr>
              <p:cNvSpPr/>
              <p:nvPr/>
            </p:nvSpPr>
            <p:spPr>
              <a:xfrm>
                <a:off x="7362523" y="7739460"/>
                <a:ext cx="709295" cy="503555"/>
              </a:xfrm>
              <a:custGeom>
                <a:avLst/>
                <a:gdLst/>
                <a:ahLst/>
                <a:cxnLst/>
                <a:rect l="l" t="t" r="r" b="b"/>
                <a:pathLst>
                  <a:path w="709295" h="503554">
                    <a:moveTo>
                      <a:pt x="619237" y="502982"/>
                    </a:moveTo>
                    <a:lnTo>
                      <a:pt x="78100" y="502982"/>
                    </a:lnTo>
                    <a:lnTo>
                      <a:pt x="156" y="188820"/>
                    </a:lnTo>
                    <a:lnTo>
                      <a:pt x="0" y="184890"/>
                    </a:lnTo>
                    <a:lnTo>
                      <a:pt x="631" y="181050"/>
                    </a:lnTo>
                    <a:lnTo>
                      <a:pt x="4552" y="181050"/>
                    </a:lnTo>
                    <a:lnTo>
                      <a:pt x="15984" y="134241"/>
                    </a:lnTo>
                    <a:lnTo>
                      <a:pt x="34273" y="93382"/>
                    </a:lnTo>
                    <a:lnTo>
                      <a:pt x="59983" y="58537"/>
                    </a:lnTo>
                    <a:lnTo>
                      <a:pt x="93679" y="29769"/>
                    </a:lnTo>
                    <a:lnTo>
                      <a:pt x="135927" y="7141"/>
                    </a:lnTo>
                    <a:lnTo>
                      <a:pt x="141715" y="4722"/>
                    </a:lnTo>
                    <a:lnTo>
                      <a:pt x="147581" y="5167"/>
                    </a:lnTo>
                    <a:lnTo>
                      <a:pt x="152333" y="8066"/>
                    </a:lnTo>
                    <a:lnTo>
                      <a:pt x="161490" y="13038"/>
                    </a:lnTo>
                    <a:lnTo>
                      <a:pt x="169538" y="16457"/>
                    </a:lnTo>
                    <a:lnTo>
                      <a:pt x="177718" y="18164"/>
                    </a:lnTo>
                    <a:lnTo>
                      <a:pt x="184065" y="18753"/>
                    </a:lnTo>
                    <a:lnTo>
                      <a:pt x="186617" y="18818"/>
                    </a:lnTo>
                    <a:lnTo>
                      <a:pt x="223665" y="48644"/>
                    </a:lnTo>
                    <a:lnTo>
                      <a:pt x="257162" y="82070"/>
                    </a:lnTo>
                    <a:lnTo>
                      <a:pt x="286857" y="118778"/>
                    </a:lnTo>
                    <a:lnTo>
                      <a:pt x="312500" y="158449"/>
                    </a:lnTo>
                    <a:lnTo>
                      <a:pt x="333841" y="200766"/>
                    </a:lnTo>
                    <a:lnTo>
                      <a:pt x="350629" y="245408"/>
                    </a:lnTo>
                    <a:lnTo>
                      <a:pt x="350746" y="245030"/>
                    </a:lnTo>
                    <a:lnTo>
                      <a:pt x="373585" y="199032"/>
                    </a:lnTo>
                    <a:lnTo>
                      <a:pt x="401305" y="153320"/>
                    </a:lnTo>
                    <a:lnTo>
                      <a:pt x="433593" y="109229"/>
                    </a:lnTo>
                    <a:lnTo>
                      <a:pt x="470135" y="68090"/>
                    </a:lnTo>
                    <a:lnTo>
                      <a:pt x="510618" y="31236"/>
                    </a:lnTo>
                    <a:lnTo>
                      <a:pt x="554728" y="0"/>
                    </a:lnTo>
                    <a:lnTo>
                      <a:pt x="560712" y="249"/>
                    </a:lnTo>
                    <a:lnTo>
                      <a:pt x="566355" y="674"/>
                    </a:lnTo>
                    <a:lnTo>
                      <a:pt x="574536" y="4592"/>
                    </a:lnTo>
                    <a:lnTo>
                      <a:pt x="582791" y="9452"/>
                    </a:lnTo>
                    <a:lnTo>
                      <a:pt x="588655" y="12703"/>
                    </a:lnTo>
                    <a:lnTo>
                      <a:pt x="634332" y="38805"/>
                    </a:lnTo>
                    <a:lnTo>
                      <a:pt x="682973" y="96767"/>
                    </a:lnTo>
                    <a:lnTo>
                      <a:pt x="706040" y="152685"/>
                    </a:lnTo>
                    <a:lnTo>
                      <a:pt x="709095" y="175552"/>
                    </a:lnTo>
                    <a:lnTo>
                      <a:pt x="708650" y="198635"/>
                    </a:lnTo>
                    <a:lnTo>
                      <a:pt x="704748" y="221517"/>
                    </a:lnTo>
                    <a:lnTo>
                      <a:pt x="642184" y="473712"/>
                    </a:lnTo>
                    <a:lnTo>
                      <a:pt x="619237" y="502982"/>
                    </a:lnTo>
                    <a:close/>
                  </a:path>
                </a:pathLst>
              </a:custGeom>
              <a:solidFill>
                <a:srgbClr val="FFDF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28">
                <a:extLst>
                  <a:ext uri="{FF2B5EF4-FFF2-40B4-BE49-F238E27FC236}">
                    <a16:creationId xmlns:a16="http://schemas.microsoft.com/office/drawing/2014/main" id="{029CE7B3-2B67-412F-9110-FE654CF30FFC}"/>
                  </a:ext>
                </a:extLst>
              </p:cNvPr>
              <p:cNvSpPr/>
              <p:nvPr/>
            </p:nvSpPr>
            <p:spPr>
              <a:xfrm>
                <a:off x="7713259" y="7732459"/>
                <a:ext cx="253063" cy="253835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29">
                <a:extLst>
                  <a:ext uri="{FF2B5EF4-FFF2-40B4-BE49-F238E27FC236}">
                    <a16:creationId xmlns:a16="http://schemas.microsoft.com/office/drawing/2014/main" id="{B94B5FB8-1A85-46AA-8931-5D15A0DDE225}"/>
                  </a:ext>
                </a:extLst>
              </p:cNvPr>
              <p:cNvSpPr/>
              <p:nvPr/>
            </p:nvSpPr>
            <p:spPr>
              <a:xfrm>
                <a:off x="7354348" y="7732572"/>
                <a:ext cx="194945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194945" h="495300">
                    <a:moveTo>
                      <a:pt x="99211" y="494759"/>
                    </a:moveTo>
                    <a:lnTo>
                      <a:pt x="67249" y="480600"/>
                    </a:lnTo>
                    <a:lnTo>
                      <a:pt x="4203" y="226489"/>
                    </a:lnTo>
                    <a:lnTo>
                      <a:pt x="722" y="206812"/>
                    </a:lnTo>
                    <a:lnTo>
                      <a:pt x="0" y="186936"/>
                    </a:lnTo>
                    <a:lnTo>
                      <a:pt x="2124" y="167188"/>
                    </a:lnTo>
                    <a:lnTo>
                      <a:pt x="28948" y="101507"/>
                    </a:lnTo>
                    <a:lnTo>
                      <a:pt x="59732" y="60885"/>
                    </a:lnTo>
                    <a:lnTo>
                      <a:pt x="98473" y="27374"/>
                    </a:lnTo>
                    <a:lnTo>
                      <a:pt x="144102" y="2322"/>
                    </a:lnTo>
                    <a:lnTo>
                      <a:pt x="149643" y="0"/>
                    </a:lnTo>
                    <a:lnTo>
                      <a:pt x="155968" y="476"/>
                    </a:lnTo>
                    <a:lnTo>
                      <a:pt x="166289" y="6771"/>
                    </a:lnTo>
                    <a:lnTo>
                      <a:pt x="171886" y="10401"/>
                    </a:lnTo>
                    <a:lnTo>
                      <a:pt x="194793" y="25702"/>
                    </a:lnTo>
                    <a:lnTo>
                      <a:pt x="157651" y="44762"/>
                    </a:lnTo>
                    <a:lnTo>
                      <a:pt x="123275" y="71180"/>
                    </a:lnTo>
                    <a:lnTo>
                      <a:pt x="93679" y="103777"/>
                    </a:lnTo>
                    <a:lnTo>
                      <a:pt x="70876" y="141376"/>
                    </a:lnTo>
                    <a:lnTo>
                      <a:pt x="59558" y="182615"/>
                    </a:lnTo>
                    <a:lnTo>
                      <a:pt x="59323" y="204005"/>
                    </a:lnTo>
                    <a:lnTo>
                      <a:pt x="62724" y="225279"/>
                    </a:lnTo>
                    <a:lnTo>
                      <a:pt x="126068" y="480600"/>
                    </a:lnTo>
                    <a:lnTo>
                      <a:pt x="99211" y="494759"/>
                    </a:lnTo>
                    <a:close/>
                  </a:path>
                </a:pathLst>
              </a:custGeom>
              <a:solidFill>
                <a:srgbClr val="FFD06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30">
                <a:extLst>
                  <a:ext uri="{FF2B5EF4-FFF2-40B4-BE49-F238E27FC236}">
                    <a16:creationId xmlns:a16="http://schemas.microsoft.com/office/drawing/2014/main" id="{307F3AE7-330D-4D16-B647-3E176C2A224B}"/>
                  </a:ext>
                </a:extLst>
              </p:cNvPr>
              <p:cNvSpPr/>
              <p:nvPr/>
            </p:nvSpPr>
            <p:spPr>
              <a:xfrm>
                <a:off x="7683743" y="8224881"/>
                <a:ext cx="59055" cy="1106805"/>
              </a:xfrm>
              <a:custGeom>
                <a:avLst/>
                <a:gdLst/>
                <a:ahLst/>
                <a:cxnLst/>
                <a:rect l="l" t="t" r="r" b="b"/>
                <a:pathLst>
                  <a:path w="59054" h="1106804">
                    <a:moveTo>
                      <a:pt x="29409" y="1106395"/>
                    </a:moveTo>
                    <a:lnTo>
                      <a:pt x="0" y="1094687"/>
                    </a:lnTo>
                    <a:lnTo>
                      <a:pt x="0" y="29269"/>
                    </a:lnTo>
                    <a:lnTo>
                      <a:pt x="2311" y="17875"/>
                    </a:lnTo>
                    <a:lnTo>
                      <a:pt x="8614" y="8571"/>
                    </a:lnTo>
                    <a:lnTo>
                      <a:pt x="17962" y="2299"/>
                    </a:lnTo>
                    <a:lnTo>
                      <a:pt x="29409" y="0"/>
                    </a:lnTo>
                    <a:lnTo>
                      <a:pt x="40856" y="2299"/>
                    </a:lnTo>
                    <a:lnTo>
                      <a:pt x="50205" y="8571"/>
                    </a:lnTo>
                    <a:lnTo>
                      <a:pt x="56508" y="17875"/>
                    </a:lnTo>
                    <a:lnTo>
                      <a:pt x="58819" y="29269"/>
                    </a:lnTo>
                    <a:lnTo>
                      <a:pt x="58819" y="1094687"/>
                    </a:lnTo>
                    <a:lnTo>
                      <a:pt x="29409" y="1106395"/>
                    </a:lnTo>
                    <a:close/>
                  </a:path>
                </a:pathLst>
              </a:custGeom>
              <a:solidFill>
                <a:srgbClr val="FFC24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31">
                <a:extLst>
                  <a:ext uri="{FF2B5EF4-FFF2-40B4-BE49-F238E27FC236}">
                    <a16:creationId xmlns:a16="http://schemas.microsoft.com/office/drawing/2014/main" id="{84E7FDE2-FFB1-489A-A205-A7C5BED70068}"/>
                  </a:ext>
                </a:extLst>
              </p:cNvPr>
              <p:cNvSpPr/>
              <p:nvPr/>
            </p:nvSpPr>
            <p:spPr>
              <a:xfrm>
                <a:off x="7426058" y="7953971"/>
                <a:ext cx="584835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584834" h="318134">
                    <a:moveTo>
                      <a:pt x="584708" y="317741"/>
                    </a:moveTo>
                    <a:lnTo>
                      <a:pt x="583882" y="315937"/>
                    </a:lnTo>
                    <a:lnTo>
                      <a:pt x="578980" y="302234"/>
                    </a:lnTo>
                    <a:lnTo>
                      <a:pt x="576465" y="288010"/>
                    </a:lnTo>
                    <a:lnTo>
                      <a:pt x="576338" y="273570"/>
                    </a:lnTo>
                    <a:lnTo>
                      <a:pt x="578650" y="259207"/>
                    </a:lnTo>
                    <a:lnTo>
                      <a:pt x="316496" y="259207"/>
                    </a:lnTo>
                    <a:lnTo>
                      <a:pt x="316496" y="29260"/>
                    </a:lnTo>
                    <a:lnTo>
                      <a:pt x="314185" y="17868"/>
                    </a:lnTo>
                    <a:lnTo>
                      <a:pt x="307886" y="8572"/>
                    </a:lnTo>
                    <a:lnTo>
                      <a:pt x="298538" y="2298"/>
                    </a:lnTo>
                    <a:lnTo>
                      <a:pt x="287083" y="0"/>
                    </a:lnTo>
                    <a:lnTo>
                      <a:pt x="275640" y="2298"/>
                    </a:lnTo>
                    <a:lnTo>
                      <a:pt x="266293" y="8572"/>
                    </a:lnTo>
                    <a:lnTo>
                      <a:pt x="259994" y="17868"/>
                    </a:lnTo>
                    <a:lnTo>
                      <a:pt x="257683" y="29260"/>
                    </a:lnTo>
                    <a:lnTo>
                      <a:pt x="257683" y="259207"/>
                    </a:lnTo>
                    <a:lnTo>
                      <a:pt x="54356" y="259207"/>
                    </a:lnTo>
                    <a:lnTo>
                      <a:pt x="5346" y="262699"/>
                    </a:lnTo>
                    <a:lnTo>
                      <a:pt x="7632" y="275513"/>
                    </a:lnTo>
                    <a:lnTo>
                      <a:pt x="7467" y="286550"/>
                    </a:lnTo>
                    <a:lnTo>
                      <a:pt x="4914" y="297370"/>
                    </a:lnTo>
                    <a:lnTo>
                      <a:pt x="0" y="309524"/>
                    </a:lnTo>
                    <a:lnTo>
                      <a:pt x="48298" y="317741"/>
                    </a:lnTo>
                    <a:lnTo>
                      <a:pt x="584708" y="317741"/>
                    </a:lnTo>
                    <a:close/>
                  </a:path>
                </a:pathLst>
              </a:custGeom>
              <a:solidFill>
                <a:srgbClr val="FFD06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32">
                <a:extLst>
                  <a:ext uri="{FF2B5EF4-FFF2-40B4-BE49-F238E27FC236}">
                    <a16:creationId xmlns:a16="http://schemas.microsoft.com/office/drawing/2014/main" id="{6B3B0AC5-0FC7-4E4B-83BE-9C3FDD39D60B}"/>
                  </a:ext>
                </a:extLst>
              </p:cNvPr>
              <p:cNvSpPr/>
              <p:nvPr/>
            </p:nvSpPr>
            <p:spPr>
              <a:xfrm>
                <a:off x="7415535" y="8213173"/>
                <a:ext cx="67310" cy="59055"/>
              </a:xfrm>
              <a:custGeom>
                <a:avLst/>
                <a:gdLst/>
                <a:ahLst/>
                <a:cxnLst/>
                <a:rect l="l" t="t" r="r" b="b"/>
                <a:pathLst>
                  <a:path w="67309" h="59054">
                    <a:moveTo>
                      <a:pt x="58819" y="58539"/>
                    </a:moveTo>
                    <a:lnTo>
                      <a:pt x="0" y="58539"/>
                    </a:lnTo>
                    <a:lnTo>
                      <a:pt x="823" y="56732"/>
                    </a:lnTo>
                    <a:lnTo>
                      <a:pt x="5719" y="43029"/>
                    </a:lnTo>
                    <a:lnTo>
                      <a:pt x="8244" y="28805"/>
                    </a:lnTo>
                    <a:lnTo>
                      <a:pt x="8367" y="14361"/>
                    </a:lnTo>
                    <a:lnTo>
                      <a:pt x="6062" y="0"/>
                    </a:lnTo>
                    <a:lnTo>
                      <a:pt x="64881" y="0"/>
                    </a:lnTo>
                    <a:lnTo>
                      <a:pt x="67186" y="14361"/>
                    </a:lnTo>
                    <a:lnTo>
                      <a:pt x="67063" y="28805"/>
                    </a:lnTo>
                    <a:lnTo>
                      <a:pt x="64539" y="43029"/>
                    </a:lnTo>
                    <a:lnTo>
                      <a:pt x="59642" y="56732"/>
                    </a:lnTo>
                    <a:lnTo>
                      <a:pt x="58819" y="58539"/>
                    </a:lnTo>
                    <a:close/>
                  </a:path>
                </a:pathLst>
              </a:custGeom>
              <a:solidFill>
                <a:srgbClr val="FFC24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33">
                <a:extLst>
                  <a:ext uri="{FF2B5EF4-FFF2-40B4-BE49-F238E27FC236}">
                    <a16:creationId xmlns:a16="http://schemas.microsoft.com/office/drawing/2014/main" id="{36538895-6A31-4AC2-BA2F-BF7AB0B5D6C3}"/>
                  </a:ext>
                </a:extLst>
              </p:cNvPr>
              <p:cNvSpPr/>
              <p:nvPr/>
            </p:nvSpPr>
            <p:spPr>
              <a:xfrm>
                <a:off x="7683743" y="9319568"/>
                <a:ext cx="59055" cy="137160"/>
              </a:xfrm>
              <a:custGeom>
                <a:avLst/>
                <a:gdLst/>
                <a:ahLst/>
                <a:cxnLst/>
                <a:rect l="l" t="t" r="r" b="b"/>
                <a:pathLst>
                  <a:path w="59054" h="137159">
                    <a:moveTo>
                      <a:pt x="29374" y="136592"/>
                    </a:moveTo>
                    <a:lnTo>
                      <a:pt x="0" y="97565"/>
                    </a:lnTo>
                    <a:lnTo>
                      <a:pt x="0" y="0"/>
                    </a:lnTo>
                    <a:lnTo>
                      <a:pt x="58819" y="0"/>
                    </a:lnTo>
                    <a:lnTo>
                      <a:pt x="58819" y="97565"/>
                    </a:lnTo>
                    <a:lnTo>
                      <a:pt x="29374" y="136592"/>
                    </a:lnTo>
                    <a:close/>
                  </a:path>
                </a:pathLst>
              </a:custGeom>
              <a:solidFill>
                <a:srgbClr val="F0E8E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34">
                <a:extLst>
                  <a:ext uri="{FF2B5EF4-FFF2-40B4-BE49-F238E27FC236}">
                    <a16:creationId xmlns:a16="http://schemas.microsoft.com/office/drawing/2014/main" id="{20BC79E9-76A7-45E9-B19E-C0F4136D48FF}"/>
                  </a:ext>
                </a:extLst>
              </p:cNvPr>
              <p:cNvSpPr/>
              <p:nvPr/>
            </p:nvSpPr>
            <p:spPr>
              <a:xfrm>
                <a:off x="7683743" y="9417134"/>
                <a:ext cx="59055" cy="59055"/>
              </a:xfrm>
              <a:custGeom>
                <a:avLst/>
                <a:gdLst/>
                <a:ahLst/>
                <a:cxnLst/>
                <a:rect l="l" t="t" r="r" b="b"/>
                <a:pathLst>
                  <a:path w="59054" h="59054">
                    <a:moveTo>
                      <a:pt x="58819" y="58539"/>
                    </a:moveTo>
                    <a:lnTo>
                      <a:pt x="0" y="58539"/>
                    </a:lnTo>
                    <a:lnTo>
                      <a:pt x="0" y="0"/>
                    </a:lnTo>
                    <a:lnTo>
                      <a:pt x="58819" y="0"/>
                    </a:lnTo>
                    <a:lnTo>
                      <a:pt x="58819" y="58539"/>
                    </a:lnTo>
                    <a:close/>
                  </a:path>
                </a:pathLst>
              </a:custGeom>
              <a:solidFill>
                <a:srgbClr val="E4DBD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35">
                <a:extLst>
                  <a:ext uri="{FF2B5EF4-FFF2-40B4-BE49-F238E27FC236}">
                    <a16:creationId xmlns:a16="http://schemas.microsoft.com/office/drawing/2014/main" id="{89A82F44-5A85-4DED-87EF-4773B85D64ED}"/>
                  </a:ext>
                </a:extLst>
              </p:cNvPr>
              <p:cNvSpPr/>
              <p:nvPr/>
            </p:nvSpPr>
            <p:spPr>
              <a:xfrm>
                <a:off x="7654333" y="7924378"/>
                <a:ext cx="117638" cy="11707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36">
                <a:extLst>
                  <a:ext uri="{FF2B5EF4-FFF2-40B4-BE49-F238E27FC236}">
                    <a16:creationId xmlns:a16="http://schemas.microsoft.com/office/drawing/2014/main" id="{20A6CFF6-7399-4A29-81A8-B26F1D6E8F4C}"/>
                  </a:ext>
                </a:extLst>
              </p:cNvPr>
              <p:cNvSpPr/>
              <p:nvPr/>
            </p:nvSpPr>
            <p:spPr>
              <a:xfrm>
                <a:off x="7654333" y="8185854"/>
                <a:ext cx="117638" cy="11707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37">
                <a:extLst>
                  <a:ext uri="{FF2B5EF4-FFF2-40B4-BE49-F238E27FC236}">
                    <a16:creationId xmlns:a16="http://schemas.microsoft.com/office/drawing/2014/main" id="{9F38E832-3E56-49AB-A85F-DD511E1F6014}"/>
                  </a:ext>
                </a:extLst>
              </p:cNvPr>
              <p:cNvSpPr/>
              <p:nvPr/>
            </p:nvSpPr>
            <p:spPr>
              <a:xfrm>
                <a:off x="7654333" y="8447330"/>
                <a:ext cx="117638" cy="11707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38">
                <a:extLst>
                  <a:ext uri="{FF2B5EF4-FFF2-40B4-BE49-F238E27FC236}">
                    <a16:creationId xmlns:a16="http://schemas.microsoft.com/office/drawing/2014/main" id="{B0319770-2084-4ECF-9D91-203A5B6E0810}"/>
                  </a:ext>
                </a:extLst>
              </p:cNvPr>
              <p:cNvSpPr/>
              <p:nvPr/>
            </p:nvSpPr>
            <p:spPr>
              <a:xfrm>
                <a:off x="7654333" y="8708806"/>
                <a:ext cx="117638" cy="117078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39">
                <a:extLst>
                  <a:ext uri="{FF2B5EF4-FFF2-40B4-BE49-F238E27FC236}">
                    <a16:creationId xmlns:a16="http://schemas.microsoft.com/office/drawing/2014/main" id="{03C6C5DB-6447-4F07-9D11-1A664A6869AD}"/>
                  </a:ext>
                </a:extLst>
              </p:cNvPr>
              <p:cNvSpPr/>
              <p:nvPr/>
            </p:nvSpPr>
            <p:spPr>
              <a:xfrm>
                <a:off x="7654333" y="8970283"/>
                <a:ext cx="117638" cy="117078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5B567DC-00B3-4255-B894-AA5832E3F5DE}"/>
              </a:ext>
            </a:extLst>
          </p:cNvPr>
          <p:cNvGrpSpPr/>
          <p:nvPr/>
        </p:nvGrpSpPr>
        <p:grpSpPr>
          <a:xfrm>
            <a:off x="4881722" y="0"/>
            <a:ext cx="2428555" cy="2499972"/>
            <a:chOff x="4881722" y="0"/>
            <a:chExt cx="2428555" cy="2499972"/>
          </a:xfrm>
        </p:grpSpPr>
        <p:sp>
          <p:nvSpPr>
            <p:cNvPr id="5" name="object 32">
              <a:extLst>
                <a:ext uri="{FF2B5EF4-FFF2-40B4-BE49-F238E27FC236}">
                  <a16:creationId xmlns:a16="http://schemas.microsoft.com/office/drawing/2014/main" id="{25601589-2EC2-41EF-B8EC-BED44947F98A}"/>
                </a:ext>
              </a:extLst>
            </p:cNvPr>
            <p:cNvSpPr/>
            <p:nvPr/>
          </p:nvSpPr>
          <p:spPr>
            <a:xfrm>
              <a:off x="4881722" y="0"/>
              <a:ext cx="2428555" cy="2499972"/>
            </a:xfrm>
            <a:prstGeom prst="rect">
              <a:avLst/>
            </a:prstGeom>
            <a:blipFill>
              <a:blip r:embed="rId3" cstate="print"/>
              <a:stretch>
                <a:fillRect r="-324" b="-204233"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9" name="object 41">
              <a:extLst>
                <a:ext uri="{FF2B5EF4-FFF2-40B4-BE49-F238E27FC236}">
                  <a16:creationId xmlns:a16="http://schemas.microsoft.com/office/drawing/2014/main" id="{06AA216E-2B93-4BA1-AF74-E8FCF301B440}"/>
                </a:ext>
              </a:extLst>
            </p:cNvPr>
            <p:cNvGrpSpPr/>
            <p:nvPr/>
          </p:nvGrpSpPr>
          <p:grpSpPr>
            <a:xfrm>
              <a:off x="5496085" y="378131"/>
              <a:ext cx="1133475" cy="1638300"/>
              <a:chOff x="7155363" y="4164634"/>
              <a:chExt cx="1133475" cy="1638300"/>
            </a:xfrm>
          </p:grpSpPr>
          <p:sp>
            <p:nvSpPr>
              <p:cNvPr id="30" name="object 42">
                <a:extLst>
                  <a:ext uri="{FF2B5EF4-FFF2-40B4-BE49-F238E27FC236}">
                    <a16:creationId xmlns:a16="http://schemas.microsoft.com/office/drawing/2014/main" id="{4444F322-5DBE-4BFD-8337-F3424BA4D78A}"/>
                  </a:ext>
                </a:extLst>
              </p:cNvPr>
              <p:cNvSpPr/>
              <p:nvPr/>
            </p:nvSpPr>
            <p:spPr>
              <a:xfrm>
                <a:off x="7155363" y="5354490"/>
                <a:ext cx="1133475" cy="448309"/>
              </a:xfrm>
              <a:custGeom>
                <a:avLst/>
                <a:gdLst/>
                <a:ahLst/>
                <a:cxnLst/>
                <a:rect l="l" t="t" r="r" b="b"/>
                <a:pathLst>
                  <a:path w="1133475" h="448310">
                    <a:moveTo>
                      <a:pt x="566723" y="448256"/>
                    </a:moveTo>
                    <a:lnTo>
                      <a:pt x="500538" y="448234"/>
                    </a:lnTo>
                    <a:lnTo>
                      <a:pt x="452192" y="447995"/>
                    </a:lnTo>
                    <a:lnTo>
                      <a:pt x="399950" y="447309"/>
                    </a:lnTo>
                    <a:lnTo>
                      <a:pt x="346408" y="445965"/>
                    </a:lnTo>
                    <a:lnTo>
                      <a:pt x="294164" y="443757"/>
                    </a:lnTo>
                    <a:lnTo>
                      <a:pt x="245817" y="440477"/>
                    </a:lnTo>
                    <a:lnTo>
                      <a:pt x="203963" y="435916"/>
                    </a:lnTo>
                    <a:lnTo>
                      <a:pt x="129658" y="415703"/>
                    </a:lnTo>
                    <a:lnTo>
                      <a:pt x="89873" y="393878"/>
                    </a:lnTo>
                    <a:lnTo>
                      <a:pt x="54430" y="364101"/>
                    </a:lnTo>
                    <a:lnTo>
                      <a:pt x="25914" y="326078"/>
                    </a:lnTo>
                    <a:lnTo>
                      <a:pt x="6909" y="279516"/>
                    </a:lnTo>
                    <a:lnTo>
                      <a:pt x="0" y="224122"/>
                    </a:lnTo>
                    <a:lnTo>
                      <a:pt x="6909" y="168728"/>
                    </a:lnTo>
                    <a:lnTo>
                      <a:pt x="25914" y="122166"/>
                    </a:lnTo>
                    <a:lnTo>
                      <a:pt x="54430" y="84143"/>
                    </a:lnTo>
                    <a:lnTo>
                      <a:pt x="89873" y="54366"/>
                    </a:lnTo>
                    <a:lnTo>
                      <a:pt x="129658" y="32542"/>
                    </a:lnTo>
                    <a:lnTo>
                      <a:pt x="171200" y="18378"/>
                    </a:lnTo>
                    <a:lnTo>
                      <a:pt x="210213" y="11490"/>
                    </a:lnTo>
                    <a:lnTo>
                      <a:pt x="260941" y="6568"/>
                    </a:lnTo>
                    <a:lnTo>
                      <a:pt x="319303" y="3286"/>
                    </a:lnTo>
                    <a:lnTo>
                      <a:pt x="381219" y="1317"/>
                    </a:lnTo>
                    <a:lnTo>
                      <a:pt x="442608" y="334"/>
                    </a:lnTo>
                    <a:lnTo>
                      <a:pt x="499390" y="10"/>
                    </a:lnTo>
                    <a:lnTo>
                      <a:pt x="626894" y="0"/>
                    </a:lnTo>
                    <a:lnTo>
                      <a:pt x="675481" y="202"/>
                    </a:lnTo>
                    <a:lnTo>
                      <a:pt x="728423" y="844"/>
                    </a:lnTo>
                    <a:lnTo>
                      <a:pt x="782971" y="2146"/>
                    </a:lnTo>
                    <a:lnTo>
                      <a:pt x="836378" y="4330"/>
                    </a:lnTo>
                    <a:lnTo>
                      <a:pt x="885892" y="7616"/>
                    </a:lnTo>
                    <a:lnTo>
                      <a:pt x="928767" y="12225"/>
                    </a:lnTo>
                    <a:lnTo>
                      <a:pt x="1003795" y="32542"/>
                    </a:lnTo>
                    <a:lnTo>
                      <a:pt x="1043580" y="54366"/>
                    </a:lnTo>
                    <a:lnTo>
                      <a:pt x="1079023" y="84143"/>
                    </a:lnTo>
                    <a:lnTo>
                      <a:pt x="1107539" y="122166"/>
                    </a:lnTo>
                    <a:lnTo>
                      <a:pt x="1126544" y="168728"/>
                    </a:lnTo>
                    <a:lnTo>
                      <a:pt x="1133454" y="224122"/>
                    </a:lnTo>
                    <a:lnTo>
                      <a:pt x="1126544" y="279516"/>
                    </a:lnTo>
                    <a:lnTo>
                      <a:pt x="1107539" y="326078"/>
                    </a:lnTo>
                    <a:lnTo>
                      <a:pt x="1079023" y="364101"/>
                    </a:lnTo>
                    <a:lnTo>
                      <a:pt x="1043580" y="393878"/>
                    </a:lnTo>
                    <a:lnTo>
                      <a:pt x="1003795" y="415703"/>
                    </a:lnTo>
                    <a:lnTo>
                      <a:pt x="962253" y="429866"/>
                    </a:lnTo>
                    <a:lnTo>
                      <a:pt x="887222" y="440514"/>
                    </a:lnTo>
                    <a:lnTo>
                      <a:pt x="838598" y="443796"/>
                    </a:lnTo>
                    <a:lnTo>
                      <a:pt x="786079" y="445998"/>
                    </a:lnTo>
                    <a:lnTo>
                      <a:pt x="732297" y="447331"/>
                    </a:lnTo>
                    <a:lnTo>
                      <a:pt x="679886" y="448006"/>
                    </a:lnTo>
                    <a:lnTo>
                      <a:pt x="631477" y="448234"/>
                    </a:lnTo>
                    <a:lnTo>
                      <a:pt x="566723" y="448256"/>
                    </a:lnTo>
                    <a:close/>
                  </a:path>
                </a:pathLst>
              </a:custGeom>
              <a:solidFill>
                <a:srgbClr val="E32A0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43">
                <a:extLst>
                  <a:ext uri="{FF2B5EF4-FFF2-40B4-BE49-F238E27FC236}">
                    <a16:creationId xmlns:a16="http://schemas.microsoft.com/office/drawing/2014/main" id="{68F3304C-E9B1-40DF-85AF-769258171E80}"/>
                  </a:ext>
                </a:extLst>
              </p:cNvPr>
              <p:cNvSpPr/>
              <p:nvPr/>
            </p:nvSpPr>
            <p:spPr>
              <a:xfrm>
                <a:off x="7203955" y="5441656"/>
                <a:ext cx="445134" cy="255904"/>
              </a:xfrm>
              <a:custGeom>
                <a:avLst/>
                <a:gdLst/>
                <a:ahLst/>
                <a:cxnLst/>
                <a:rect l="l" t="t" r="r" b="b"/>
                <a:pathLst>
                  <a:path w="445134" h="255904">
                    <a:moveTo>
                      <a:pt x="139565" y="255317"/>
                    </a:moveTo>
                    <a:lnTo>
                      <a:pt x="93064" y="246807"/>
                    </a:lnTo>
                    <a:lnTo>
                      <a:pt x="47832" y="225612"/>
                    </a:lnTo>
                    <a:lnTo>
                      <a:pt x="13575" y="189671"/>
                    </a:lnTo>
                    <a:lnTo>
                      <a:pt x="0" y="136924"/>
                    </a:lnTo>
                    <a:lnTo>
                      <a:pt x="7175" y="87380"/>
                    </a:lnTo>
                    <a:lnTo>
                      <a:pt x="25851" y="48924"/>
                    </a:lnTo>
                    <a:lnTo>
                      <a:pt x="51755" y="20237"/>
                    </a:lnTo>
                    <a:lnTo>
                      <a:pt x="80612" y="0"/>
                    </a:lnTo>
                    <a:lnTo>
                      <a:pt x="99698" y="11048"/>
                    </a:lnTo>
                    <a:lnTo>
                      <a:pt x="119367" y="20335"/>
                    </a:lnTo>
                    <a:lnTo>
                      <a:pt x="159376" y="33743"/>
                    </a:lnTo>
                    <a:lnTo>
                      <a:pt x="219814" y="43045"/>
                    </a:lnTo>
                    <a:lnTo>
                      <a:pt x="262505" y="46341"/>
                    </a:lnTo>
                    <a:lnTo>
                      <a:pt x="313983" y="48757"/>
                    </a:lnTo>
                    <a:lnTo>
                      <a:pt x="374600" y="50313"/>
                    </a:lnTo>
                    <a:lnTo>
                      <a:pt x="444709" y="51026"/>
                    </a:lnTo>
                    <a:lnTo>
                      <a:pt x="444892" y="54897"/>
                    </a:lnTo>
                    <a:lnTo>
                      <a:pt x="434500" y="102925"/>
                    </a:lnTo>
                    <a:lnTo>
                      <a:pt x="414205" y="138681"/>
                    </a:lnTo>
                    <a:lnTo>
                      <a:pt x="385370" y="170187"/>
                    </a:lnTo>
                    <a:lnTo>
                      <a:pt x="349897" y="197181"/>
                    </a:lnTo>
                    <a:lnTo>
                      <a:pt x="309690" y="219401"/>
                    </a:lnTo>
                    <a:lnTo>
                      <a:pt x="266651" y="236587"/>
                    </a:lnTo>
                    <a:lnTo>
                      <a:pt x="222682" y="248476"/>
                    </a:lnTo>
                    <a:lnTo>
                      <a:pt x="179686" y="254807"/>
                    </a:lnTo>
                    <a:lnTo>
                      <a:pt x="139565" y="255317"/>
                    </a:lnTo>
                    <a:close/>
                  </a:path>
                </a:pathLst>
              </a:custGeom>
              <a:solidFill>
                <a:srgbClr val="FF4E1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44">
                <a:extLst>
                  <a:ext uri="{FF2B5EF4-FFF2-40B4-BE49-F238E27FC236}">
                    <a16:creationId xmlns:a16="http://schemas.microsoft.com/office/drawing/2014/main" id="{9F7AED49-3964-4753-BA4D-4F3C6CAECAF7}"/>
                  </a:ext>
                </a:extLst>
              </p:cNvPr>
              <p:cNvSpPr/>
              <p:nvPr/>
            </p:nvSpPr>
            <p:spPr>
              <a:xfrm>
                <a:off x="7922963" y="5439748"/>
                <a:ext cx="317500" cy="311150"/>
              </a:xfrm>
              <a:custGeom>
                <a:avLst/>
                <a:gdLst/>
                <a:ahLst/>
                <a:cxnLst/>
                <a:rect l="l" t="t" r="r" b="b"/>
                <a:pathLst>
                  <a:path w="317500" h="311150">
                    <a:moveTo>
                      <a:pt x="36696" y="310822"/>
                    </a:moveTo>
                    <a:lnTo>
                      <a:pt x="19512" y="306470"/>
                    </a:lnTo>
                    <a:lnTo>
                      <a:pt x="11502" y="294135"/>
                    </a:lnTo>
                    <a:lnTo>
                      <a:pt x="10048" y="275017"/>
                    </a:lnTo>
                    <a:lnTo>
                      <a:pt x="12531" y="250319"/>
                    </a:lnTo>
                    <a:lnTo>
                      <a:pt x="16673" y="202072"/>
                    </a:lnTo>
                    <a:lnTo>
                      <a:pt x="16491" y="151075"/>
                    </a:lnTo>
                    <a:lnTo>
                      <a:pt x="11196" y="100056"/>
                    </a:lnTo>
                    <a:lnTo>
                      <a:pt x="0" y="51742"/>
                    </a:lnTo>
                    <a:lnTo>
                      <a:pt x="60899" y="49545"/>
                    </a:lnTo>
                    <a:lnTo>
                      <a:pt x="102829" y="46152"/>
                    </a:lnTo>
                    <a:lnTo>
                      <a:pt x="158898" y="35651"/>
                    </a:lnTo>
                    <a:lnTo>
                      <a:pt x="200479" y="21554"/>
                    </a:lnTo>
                    <a:lnTo>
                      <a:pt x="240582" y="0"/>
                    </a:lnTo>
                    <a:lnTo>
                      <a:pt x="268598" y="21055"/>
                    </a:lnTo>
                    <a:lnTo>
                      <a:pt x="293174" y="50281"/>
                    </a:lnTo>
                    <a:lnTo>
                      <a:pt x="310622" y="89074"/>
                    </a:lnTo>
                    <a:lnTo>
                      <a:pt x="317257" y="138832"/>
                    </a:lnTo>
                    <a:lnTo>
                      <a:pt x="306300" y="199102"/>
                    </a:lnTo>
                    <a:lnTo>
                      <a:pt x="279009" y="242502"/>
                    </a:lnTo>
                    <a:lnTo>
                      <a:pt x="243754" y="271638"/>
                    </a:lnTo>
                    <a:lnTo>
                      <a:pt x="208903" y="289112"/>
                    </a:lnTo>
                    <a:lnTo>
                      <a:pt x="156048" y="302474"/>
                    </a:lnTo>
                    <a:lnTo>
                      <a:pt x="78241" y="309701"/>
                    </a:lnTo>
                    <a:lnTo>
                      <a:pt x="36696" y="310822"/>
                    </a:lnTo>
                    <a:close/>
                  </a:path>
                </a:pathLst>
              </a:custGeom>
              <a:solidFill>
                <a:srgbClr val="C80A0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45">
                <a:extLst>
                  <a:ext uri="{FF2B5EF4-FFF2-40B4-BE49-F238E27FC236}">
                    <a16:creationId xmlns:a16="http://schemas.microsoft.com/office/drawing/2014/main" id="{097F614C-52B1-448B-87BD-291E9B51DCEE}"/>
                  </a:ext>
                </a:extLst>
              </p:cNvPr>
              <p:cNvSpPr/>
              <p:nvPr/>
            </p:nvSpPr>
            <p:spPr>
              <a:xfrm>
                <a:off x="7220366" y="5059740"/>
                <a:ext cx="1004569" cy="397510"/>
              </a:xfrm>
              <a:custGeom>
                <a:avLst/>
                <a:gdLst/>
                <a:ahLst/>
                <a:cxnLst/>
                <a:rect l="l" t="t" r="r" b="b"/>
                <a:pathLst>
                  <a:path w="1004570" h="397510">
                    <a:moveTo>
                      <a:pt x="502230" y="397247"/>
                    </a:moveTo>
                    <a:lnTo>
                      <a:pt x="443577" y="397226"/>
                    </a:lnTo>
                    <a:lnTo>
                      <a:pt x="393193" y="396946"/>
                    </a:lnTo>
                    <a:lnTo>
                      <a:pt x="338632" y="396083"/>
                    </a:lnTo>
                    <a:lnTo>
                      <a:pt x="283548" y="394346"/>
                    </a:lnTo>
                    <a:lnTo>
                      <a:pt x="231597" y="391440"/>
                    </a:lnTo>
                    <a:lnTo>
                      <a:pt x="186434" y="387072"/>
                    </a:lnTo>
                    <a:lnTo>
                      <a:pt x="107651" y="365081"/>
                    </a:lnTo>
                    <a:lnTo>
                      <a:pt x="66490" y="339360"/>
                    </a:lnTo>
                    <a:lnTo>
                      <a:pt x="32189" y="303341"/>
                    </a:lnTo>
                    <a:lnTo>
                      <a:pt x="8707" y="256575"/>
                    </a:lnTo>
                    <a:lnTo>
                      <a:pt x="0" y="198616"/>
                    </a:lnTo>
                    <a:lnTo>
                      <a:pt x="8707" y="140657"/>
                    </a:lnTo>
                    <a:lnTo>
                      <a:pt x="32189" y="93893"/>
                    </a:lnTo>
                    <a:lnTo>
                      <a:pt x="66490" y="57876"/>
                    </a:lnTo>
                    <a:lnTo>
                      <a:pt x="107651" y="32156"/>
                    </a:lnTo>
                    <a:lnTo>
                      <a:pt x="151715" y="16286"/>
                    </a:lnTo>
                    <a:lnTo>
                      <a:pt x="231244" y="5819"/>
                    </a:lnTo>
                    <a:lnTo>
                      <a:pt x="282964" y="2912"/>
                    </a:lnTo>
                    <a:lnTo>
                      <a:pt x="337834" y="1167"/>
                    </a:lnTo>
                    <a:lnTo>
                      <a:pt x="392237" y="296"/>
                    </a:lnTo>
                    <a:lnTo>
                      <a:pt x="442556" y="8"/>
                    </a:lnTo>
                    <a:lnTo>
                      <a:pt x="555553" y="0"/>
                    </a:lnTo>
                    <a:lnTo>
                      <a:pt x="606228" y="241"/>
                    </a:lnTo>
                    <a:lnTo>
                      <a:pt x="661603" y="1058"/>
                    </a:lnTo>
                    <a:lnTo>
                      <a:pt x="717812" y="2760"/>
                    </a:lnTo>
                    <a:lnTo>
                      <a:pt x="770984" y="5658"/>
                    </a:lnTo>
                    <a:lnTo>
                      <a:pt x="817251" y="10063"/>
                    </a:lnTo>
                    <a:lnTo>
                      <a:pt x="896808" y="32156"/>
                    </a:lnTo>
                    <a:lnTo>
                      <a:pt x="937969" y="57876"/>
                    </a:lnTo>
                    <a:lnTo>
                      <a:pt x="972270" y="93893"/>
                    </a:lnTo>
                    <a:lnTo>
                      <a:pt x="995753" y="140657"/>
                    </a:lnTo>
                    <a:lnTo>
                      <a:pt x="1004460" y="198616"/>
                    </a:lnTo>
                    <a:lnTo>
                      <a:pt x="995753" y="256575"/>
                    </a:lnTo>
                    <a:lnTo>
                      <a:pt x="972270" y="303341"/>
                    </a:lnTo>
                    <a:lnTo>
                      <a:pt x="937969" y="339360"/>
                    </a:lnTo>
                    <a:lnTo>
                      <a:pt x="896808" y="365081"/>
                    </a:lnTo>
                    <a:lnTo>
                      <a:pt x="852744" y="380950"/>
                    </a:lnTo>
                    <a:lnTo>
                      <a:pt x="772419" y="391473"/>
                    </a:lnTo>
                    <a:lnTo>
                      <a:pt x="720179" y="394378"/>
                    </a:lnTo>
                    <a:lnTo>
                      <a:pt x="664828" y="396107"/>
                    </a:lnTo>
                    <a:lnTo>
                      <a:pt x="610071" y="396958"/>
                    </a:lnTo>
                    <a:lnTo>
                      <a:pt x="559614" y="397226"/>
                    </a:lnTo>
                    <a:lnTo>
                      <a:pt x="502230" y="397247"/>
                    </a:lnTo>
                    <a:close/>
                  </a:path>
                </a:pathLst>
              </a:custGeom>
              <a:solidFill>
                <a:srgbClr val="3A86B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46">
                <a:extLst>
                  <a:ext uri="{FF2B5EF4-FFF2-40B4-BE49-F238E27FC236}">
                    <a16:creationId xmlns:a16="http://schemas.microsoft.com/office/drawing/2014/main" id="{56C7AFE4-7869-4E9B-8D5F-50D85C59B212}"/>
                  </a:ext>
                </a:extLst>
              </p:cNvPr>
              <p:cNvSpPr/>
              <p:nvPr/>
            </p:nvSpPr>
            <p:spPr>
              <a:xfrm>
                <a:off x="7263446" y="5123493"/>
                <a:ext cx="394970" cy="240029"/>
              </a:xfrm>
              <a:custGeom>
                <a:avLst/>
                <a:gdLst/>
                <a:ahLst/>
                <a:cxnLst/>
                <a:rect l="l" t="t" r="r" b="b"/>
                <a:pathLst>
                  <a:path w="394970" h="240029">
                    <a:moveTo>
                      <a:pt x="123634" y="239768"/>
                    </a:moveTo>
                    <a:lnTo>
                      <a:pt x="82440" y="232216"/>
                    </a:lnTo>
                    <a:lnTo>
                      <a:pt x="42372" y="213438"/>
                    </a:lnTo>
                    <a:lnTo>
                      <a:pt x="12026" y="181593"/>
                    </a:lnTo>
                    <a:lnTo>
                      <a:pt x="0" y="134842"/>
                    </a:lnTo>
                    <a:lnTo>
                      <a:pt x="10473" y="79563"/>
                    </a:lnTo>
                    <a:lnTo>
                      <a:pt x="36307" y="40395"/>
                    </a:lnTo>
                    <a:lnTo>
                      <a:pt x="69123" y="14740"/>
                    </a:lnTo>
                    <a:lnTo>
                      <a:pt x="100541" y="0"/>
                    </a:lnTo>
                    <a:lnTo>
                      <a:pt x="119710" y="12416"/>
                    </a:lnTo>
                    <a:lnTo>
                      <a:pt x="139735" y="22692"/>
                    </a:lnTo>
                    <a:lnTo>
                      <a:pt x="180852" y="37023"/>
                    </a:lnTo>
                    <a:lnTo>
                      <a:pt x="220248" y="43727"/>
                    </a:lnTo>
                    <a:lnTo>
                      <a:pt x="271624" y="48146"/>
                    </a:lnTo>
                    <a:lnTo>
                      <a:pt x="330764" y="50743"/>
                    </a:lnTo>
                    <a:lnTo>
                      <a:pt x="393451" y="51983"/>
                    </a:lnTo>
                    <a:lnTo>
                      <a:pt x="394291" y="57408"/>
                    </a:lnTo>
                    <a:lnTo>
                      <a:pt x="383286" y="108877"/>
                    </a:lnTo>
                    <a:lnTo>
                      <a:pt x="361321" y="143736"/>
                    </a:lnTo>
                    <a:lnTo>
                      <a:pt x="330314" y="173757"/>
                    </a:lnTo>
                    <a:lnTo>
                      <a:pt x="292666" y="198611"/>
                    </a:lnTo>
                    <a:lnTo>
                      <a:pt x="250774" y="217968"/>
                    </a:lnTo>
                    <a:lnTo>
                      <a:pt x="207039" y="231500"/>
                    </a:lnTo>
                    <a:lnTo>
                      <a:pt x="163859" y="238876"/>
                    </a:lnTo>
                    <a:lnTo>
                      <a:pt x="123634" y="239768"/>
                    </a:lnTo>
                    <a:close/>
                  </a:path>
                </a:pathLst>
              </a:custGeom>
              <a:solidFill>
                <a:srgbClr val="50B8C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47">
                <a:extLst>
                  <a:ext uri="{FF2B5EF4-FFF2-40B4-BE49-F238E27FC236}">
                    <a16:creationId xmlns:a16="http://schemas.microsoft.com/office/drawing/2014/main" id="{70A0DFDB-DF6E-40B7-AC1A-68EF63150ABB}"/>
                  </a:ext>
                </a:extLst>
              </p:cNvPr>
              <p:cNvSpPr/>
              <p:nvPr/>
            </p:nvSpPr>
            <p:spPr>
              <a:xfrm>
                <a:off x="7888772" y="5120753"/>
                <a:ext cx="293370" cy="290195"/>
              </a:xfrm>
              <a:custGeom>
                <a:avLst/>
                <a:gdLst/>
                <a:ahLst/>
                <a:cxnLst/>
                <a:rect l="l" t="t" r="r" b="b"/>
                <a:pathLst>
                  <a:path w="293370" h="290195">
                    <a:moveTo>
                      <a:pt x="35144" y="290022"/>
                    </a:moveTo>
                    <a:lnTo>
                      <a:pt x="19925" y="286140"/>
                    </a:lnTo>
                    <a:lnTo>
                      <a:pt x="12822" y="275200"/>
                    </a:lnTo>
                    <a:lnTo>
                      <a:pt x="11525" y="258258"/>
                    </a:lnTo>
                    <a:lnTo>
                      <a:pt x="13723" y="236371"/>
                    </a:lnTo>
                    <a:lnTo>
                      <a:pt x="17496" y="191449"/>
                    </a:lnTo>
                    <a:lnTo>
                      <a:pt x="17000" y="144006"/>
                    </a:lnTo>
                    <a:lnTo>
                      <a:pt x="11434" y="96797"/>
                    </a:lnTo>
                    <a:lnTo>
                      <a:pt x="0" y="52579"/>
                    </a:lnTo>
                    <a:lnTo>
                      <a:pt x="35281" y="50659"/>
                    </a:lnTo>
                    <a:lnTo>
                      <a:pt x="90226" y="44362"/>
                    </a:lnTo>
                    <a:lnTo>
                      <a:pt x="133805" y="33239"/>
                    </a:lnTo>
                    <a:lnTo>
                      <a:pt x="176309" y="13396"/>
                    </a:lnTo>
                    <a:lnTo>
                      <a:pt x="196251" y="0"/>
                    </a:lnTo>
                    <a:lnTo>
                      <a:pt x="227902" y="16283"/>
                    </a:lnTo>
                    <a:lnTo>
                      <a:pt x="259313" y="42815"/>
                    </a:lnTo>
                    <a:lnTo>
                      <a:pt x="283373" y="82335"/>
                    </a:lnTo>
                    <a:lnTo>
                      <a:pt x="292973" y="137582"/>
                    </a:lnTo>
                    <a:lnTo>
                      <a:pt x="278290" y="201899"/>
                    </a:lnTo>
                    <a:lnTo>
                      <a:pt x="243889" y="243777"/>
                    </a:lnTo>
                    <a:lnTo>
                      <a:pt x="204240" y="267716"/>
                    </a:lnTo>
                    <a:lnTo>
                      <a:pt x="148658" y="282598"/>
                    </a:lnTo>
                    <a:lnTo>
                      <a:pt x="73392" y="289023"/>
                    </a:lnTo>
                    <a:lnTo>
                      <a:pt x="35144" y="290022"/>
                    </a:lnTo>
                    <a:close/>
                  </a:path>
                </a:pathLst>
              </a:custGeom>
              <a:solidFill>
                <a:srgbClr val="2E66A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48">
                <a:extLst>
                  <a:ext uri="{FF2B5EF4-FFF2-40B4-BE49-F238E27FC236}">
                    <a16:creationId xmlns:a16="http://schemas.microsoft.com/office/drawing/2014/main" id="{666BDC83-5404-4045-A803-A294C0EA6A5A}"/>
                  </a:ext>
                </a:extLst>
              </p:cNvPr>
              <p:cNvSpPr/>
              <p:nvPr/>
            </p:nvSpPr>
            <p:spPr>
              <a:xfrm>
                <a:off x="7320531" y="4793069"/>
                <a:ext cx="804545" cy="347345"/>
              </a:xfrm>
              <a:custGeom>
                <a:avLst/>
                <a:gdLst/>
                <a:ahLst/>
                <a:cxnLst/>
                <a:rect l="l" t="t" r="r" b="b"/>
                <a:pathLst>
                  <a:path w="804545" h="347345">
                    <a:moveTo>
                      <a:pt x="402064" y="346866"/>
                    </a:moveTo>
                    <a:lnTo>
                      <a:pt x="347789" y="346650"/>
                    </a:lnTo>
                    <a:lnTo>
                      <a:pt x="287090" y="345649"/>
                    </a:lnTo>
                    <a:lnTo>
                      <a:pt x="226570" y="343334"/>
                    </a:lnTo>
                    <a:lnTo>
                      <a:pt x="172831" y="339174"/>
                    </a:lnTo>
                    <a:lnTo>
                      <a:pt x="132476" y="332639"/>
                    </a:lnTo>
                    <a:lnTo>
                      <a:pt x="94000" y="318782"/>
                    </a:lnTo>
                    <a:lnTo>
                      <a:pt x="58058" y="296324"/>
                    </a:lnTo>
                    <a:lnTo>
                      <a:pt x="28107" y="264873"/>
                    </a:lnTo>
                    <a:lnTo>
                      <a:pt x="7602" y="224039"/>
                    </a:lnTo>
                    <a:lnTo>
                      <a:pt x="0" y="173431"/>
                    </a:lnTo>
                    <a:lnTo>
                      <a:pt x="7602" y="122822"/>
                    </a:lnTo>
                    <a:lnTo>
                      <a:pt x="28107" y="81988"/>
                    </a:lnTo>
                    <a:lnTo>
                      <a:pt x="58058" y="50538"/>
                    </a:lnTo>
                    <a:lnTo>
                      <a:pt x="94000" y="28080"/>
                    </a:lnTo>
                    <a:lnTo>
                      <a:pt x="132476" y="14222"/>
                    </a:lnTo>
                    <a:lnTo>
                      <a:pt x="172831" y="7690"/>
                    </a:lnTo>
                    <a:lnTo>
                      <a:pt x="226570" y="3531"/>
                    </a:lnTo>
                    <a:lnTo>
                      <a:pt x="287090" y="1216"/>
                    </a:lnTo>
                    <a:lnTo>
                      <a:pt x="347789" y="215"/>
                    </a:lnTo>
                    <a:lnTo>
                      <a:pt x="402064" y="0"/>
                    </a:lnTo>
                    <a:lnTo>
                      <a:pt x="456339" y="215"/>
                    </a:lnTo>
                    <a:lnTo>
                      <a:pt x="517037" y="1216"/>
                    </a:lnTo>
                    <a:lnTo>
                      <a:pt x="577558" y="3531"/>
                    </a:lnTo>
                    <a:lnTo>
                      <a:pt x="631298" y="7690"/>
                    </a:lnTo>
                    <a:lnTo>
                      <a:pt x="671654" y="14222"/>
                    </a:lnTo>
                    <a:lnTo>
                      <a:pt x="710130" y="28080"/>
                    </a:lnTo>
                    <a:lnTo>
                      <a:pt x="746071" y="50538"/>
                    </a:lnTo>
                    <a:lnTo>
                      <a:pt x="776023" y="81988"/>
                    </a:lnTo>
                    <a:lnTo>
                      <a:pt x="796528" y="122822"/>
                    </a:lnTo>
                    <a:lnTo>
                      <a:pt x="804130" y="173431"/>
                    </a:lnTo>
                    <a:lnTo>
                      <a:pt x="796528" y="224039"/>
                    </a:lnTo>
                    <a:lnTo>
                      <a:pt x="776023" y="264873"/>
                    </a:lnTo>
                    <a:lnTo>
                      <a:pt x="746071" y="296324"/>
                    </a:lnTo>
                    <a:lnTo>
                      <a:pt x="710130" y="318782"/>
                    </a:lnTo>
                    <a:lnTo>
                      <a:pt x="671654" y="332639"/>
                    </a:lnTo>
                    <a:lnTo>
                      <a:pt x="631298" y="339174"/>
                    </a:lnTo>
                    <a:lnTo>
                      <a:pt x="577558" y="343334"/>
                    </a:lnTo>
                    <a:lnTo>
                      <a:pt x="517037" y="345649"/>
                    </a:lnTo>
                    <a:lnTo>
                      <a:pt x="456339" y="346650"/>
                    </a:lnTo>
                    <a:lnTo>
                      <a:pt x="402064" y="346866"/>
                    </a:lnTo>
                    <a:close/>
                  </a:path>
                </a:pathLst>
              </a:custGeom>
              <a:solidFill>
                <a:srgbClr val="9DBA3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49">
                <a:extLst>
                  <a:ext uri="{FF2B5EF4-FFF2-40B4-BE49-F238E27FC236}">
                    <a16:creationId xmlns:a16="http://schemas.microsoft.com/office/drawing/2014/main" id="{C4496848-5D83-4F65-B845-C5162BF0432E}"/>
                  </a:ext>
                </a:extLst>
              </p:cNvPr>
              <p:cNvSpPr/>
              <p:nvPr/>
            </p:nvSpPr>
            <p:spPr>
              <a:xfrm>
                <a:off x="7358138" y="4856962"/>
                <a:ext cx="323215" cy="201295"/>
              </a:xfrm>
              <a:custGeom>
                <a:avLst/>
                <a:gdLst/>
                <a:ahLst/>
                <a:cxnLst/>
                <a:rect l="l" t="t" r="r" b="b"/>
                <a:pathLst>
                  <a:path w="323215" h="201295">
                    <a:moveTo>
                      <a:pt x="108002" y="201135"/>
                    </a:moveTo>
                    <a:lnTo>
                      <a:pt x="72020" y="194533"/>
                    </a:lnTo>
                    <a:lnTo>
                      <a:pt x="37017" y="178133"/>
                    </a:lnTo>
                    <a:lnTo>
                      <a:pt x="10506" y="150341"/>
                    </a:lnTo>
                    <a:lnTo>
                      <a:pt x="0" y="109568"/>
                    </a:lnTo>
                    <a:lnTo>
                      <a:pt x="6345" y="68715"/>
                    </a:lnTo>
                    <a:lnTo>
                      <a:pt x="22659" y="37682"/>
                    </a:lnTo>
                    <a:lnTo>
                      <a:pt x="44858" y="15200"/>
                    </a:lnTo>
                    <a:lnTo>
                      <a:pt x="68860" y="0"/>
                    </a:lnTo>
                    <a:lnTo>
                      <a:pt x="86485" y="13299"/>
                    </a:lnTo>
                    <a:lnTo>
                      <a:pt x="105145" y="24077"/>
                    </a:lnTo>
                    <a:lnTo>
                      <a:pt x="143266" y="38272"/>
                    </a:lnTo>
                    <a:lnTo>
                      <a:pt x="220350" y="47443"/>
                    </a:lnTo>
                    <a:lnTo>
                      <a:pt x="270496" y="49445"/>
                    </a:lnTo>
                    <a:lnTo>
                      <a:pt x="323165" y="50313"/>
                    </a:lnTo>
                    <a:lnTo>
                      <a:pt x="323165" y="51028"/>
                    </a:lnTo>
                    <a:lnTo>
                      <a:pt x="310017" y="97444"/>
                    </a:lnTo>
                    <a:lnTo>
                      <a:pt x="282781" y="135251"/>
                    </a:lnTo>
                    <a:lnTo>
                      <a:pt x="245149" y="165203"/>
                    </a:lnTo>
                    <a:lnTo>
                      <a:pt x="200933" y="186620"/>
                    </a:lnTo>
                    <a:lnTo>
                      <a:pt x="153947" y="198824"/>
                    </a:lnTo>
                    <a:lnTo>
                      <a:pt x="108002" y="201135"/>
                    </a:lnTo>
                    <a:close/>
                  </a:path>
                </a:pathLst>
              </a:custGeom>
              <a:solidFill>
                <a:srgbClr val="C7CC4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8" name="object 50">
                <a:extLst>
                  <a:ext uri="{FF2B5EF4-FFF2-40B4-BE49-F238E27FC236}">
                    <a16:creationId xmlns:a16="http://schemas.microsoft.com/office/drawing/2014/main" id="{6855A4B5-D42D-4081-A39E-BFC11749E390}"/>
                  </a:ext>
                </a:extLst>
              </p:cNvPr>
              <p:cNvSpPr/>
              <p:nvPr/>
            </p:nvSpPr>
            <p:spPr>
              <a:xfrm>
                <a:off x="7855239" y="4854933"/>
                <a:ext cx="231815" cy="244654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object 51">
                <a:extLst>
                  <a:ext uri="{FF2B5EF4-FFF2-40B4-BE49-F238E27FC236}">
                    <a16:creationId xmlns:a16="http://schemas.microsoft.com/office/drawing/2014/main" id="{EE5D7E95-BAB0-46EC-94D8-A311FDC71AA3}"/>
                  </a:ext>
                </a:extLst>
              </p:cNvPr>
              <p:cNvSpPr/>
              <p:nvPr/>
            </p:nvSpPr>
            <p:spPr>
              <a:xfrm>
                <a:off x="7403559" y="4602352"/>
                <a:ext cx="638175" cy="275590"/>
              </a:xfrm>
              <a:custGeom>
                <a:avLst/>
                <a:gdLst/>
                <a:ahLst/>
                <a:cxnLst/>
                <a:rect l="l" t="t" r="r" b="b"/>
                <a:pathLst>
                  <a:path w="638175" h="275589">
                    <a:moveTo>
                      <a:pt x="319037" y="275236"/>
                    </a:moveTo>
                    <a:lnTo>
                      <a:pt x="264201" y="274941"/>
                    </a:lnTo>
                    <a:lnTo>
                      <a:pt x="203448" y="273509"/>
                    </a:lnTo>
                    <a:lnTo>
                      <a:pt x="147010" y="270118"/>
                    </a:lnTo>
                    <a:lnTo>
                      <a:pt x="105121" y="263948"/>
                    </a:lnTo>
                    <a:lnTo>
                      <a:pt x="67163" y="249149"/>
                    </a:lnTo>
                    <a:lnTo>
                      <a:pt x="33420" y="223565"/>
                    </a:lnTo>
                    <a:lnTo>
                      <a:pt x="9247" y="186589"/>
                    </a:lnTo>
                    <a:lnTo>
                      <a:pt x="0" y="137615"/>
                    </a:lnTo>
                    <a:lnTo>
                      <a:pt x="9247" y="88642"/>
                    </a:lnTo>
                    <a:lnTo>
                      <a:pt x="33420" y="51666"/>
                    </a:lnTo>
                    <a:lnTo>
                      <a:pt x="67163" y="26083"/>
                    </a:lnTo>
                    <a:lnTo>
                      <a:pt x="105121" y="11288"/>
                    </a:lnTo>
                    <a:lnTo>
                      <a:pt x="147010" y="5118"/>
                    </a:lnTo>
                    <a:lnTo>
                      <a:pt x="203448" y="1727"/>
                    </a:lnTo>
                    <a:lnTo>
                      <a:pt x="264201" y="295"/>
                    </a:lnTo>
                    <a:lnTo>
                      <a:pt x="319037" y="0"/>
                    </a:lnTo>
                    <a:lnTo>
                      <a:pt x="373872" y="295"/>
                    </a:lnTo>
                    <a:lnTo>
                      <a:pt x="434626" y="1727"/>
                    </a:lnTo>
                    <a:lnTo>
                      <a:pt x="491064" y="5118"/>
                    </a:lnTo>
                    <a:lnTo>
                      <a:pt x="532954" y="11288"/>
                    </a:lnTo>
                    <a:lnTo>
                      <a:pt x="570910" y="26083"/>
                    </a:lnTo>
                    <a:lnTo>
                      <a:pt x="604653" y="51666"/>
                    </a:lnTo>
                    <a:lnTo>
                      <a:pt x="628826" y="88642"/>
                    </a:lnTo>
                    <a:lnTo>
                      <a:pt x="638074" y="137615"/>
                    </a:lnTo>
                    <a:lnTo>
                      <a:pt x="628826" y="186589"/>
                    </a:lnTo>
                    <a:lnTo>
                      <a:pt x="604653" y="223565"/>
                    </a:lnTo>
                    <a:lnTo>
                      <a:pt x="570910" y="249149"/>
                    </a:lnTo>
                    <a:lnTo>
                      <a:pt x="532954" y="263948"/>
                    </a:lnTo>
                    <a:lnTo>
                      <a:pt x="491064" y="270118"/>
                    </a:lnTo>
                    <a:lnTo>
                      <a:pt x="434626" y="273509"/>
                    </a:lnTo>
                    <a:lnTo>
                      <a:pt x="373872" y="274941"/>
                    </a:lnTo>
                    <a:lnTo>
                      <a:pt x="319037" y="275236"/>
                    </a:lnTo>
                    <a:close/>
                  </a:path>
                </a:pathLst>
              </a:custGeom>
              <a:solidFill>
                <a:srgbClr val="FF8F1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52">
                <a:extLst>
                  <a:ext uri="{FF2B5EF4-FFF2-40B4-BE49-F238E27FC236}">
                    <a16:creationId xmlns:a16="http://schemas.microsoft.com/office/drawing/2014/main" id="{58DB8892-0F29-488F-93A3-7C579160E4DD}"/>
                  </a:ext>
                </a:extLst>
              </p:cNvPr>
              <p:cNvSpPr/>
              <p:nvPr/>
            </p:nvSpPr>
            <p:spPr>
              <a:xfrm>
                <a:off x="7433383" y="4642471"/>
                <a:ext cx="255270" cy="170815"/>
              </a:xfrm>
              <a:custGeom>
                <a:avLst/>
                <a:gdLst/>
                <a:ahLst/>
                <a:cxnLst/>
                <a:rect l="l" t="t" r="r" b="b"/>
                <a:pathLst>
                  <a:path w="255270" h="170814">
                    <a:moveTo>
                      <a:pt x="85682" y="170195"/>
                    </a:moveTo>
                    <a:lnTo>
                      <a:pt x="57140" y="164946"/>
                    </a:lnTo>
                    <a:lnTo>
                      <a:pt x="29370" y="151927"/>
                    </a:lnTo>
                    <a:lnTo>
                      <a:pt x="8336" y="129875"/>
                    </a:lnTo>
                    <a:lnTo>
                      <a:pt x="0" y="97527"/>
                    </a:lnTo>
                    <a:lnTo>
                      <a:pt x="10176" y="52954"/>
                    </a:lnTo>
                    <a:lnTo>
                      <a:pt x="34018" y="23932"/>
                    </a:lnTo>
                    <a:lnTo>
                      <a:pt x="61496" y="7341"/>
                    </a:lnTo>
                    <a:lnTo>
                      <a:pt x="82579" y="63"/>
                    </a:lnTo>
                    <a:lnTo>
                      <a:pt x="82816" y="0"/>
                    </a:lnTo>
                    <a:lnTo>
                      <a:pt x="121157" y="25245"/>
                    </a:lnTo>
                    <a:lnTo>
                      <a:pt x="166586" y="42917"/>
                    </a:lnTo>
                    <a:lnTo>
                      <a:pt x="213257" y="54182"/>
                    </a:lnTo>
                    <a:lnTo>
                      <a:pt x="255199" y="60208"/>
                    </a:lnTo>
                    <a:lnTo>
                      <a:pt x="239162" y="99673"/>
                    </a:lnTo>
                    <a:lnTo>
                      <a:pt x="209501" y="131237"/>
                    </a:lnTo>
                    <a:lnTo>
                      <a:pt x="170906" y="154067"/>
                    </a:lnTo>
                    <a:lnTo>
                      <a:pt x="128070" y="167331"/>
                    </a:lnTo>
                    <a:lnTo>
                      <a:pt x="85682" y="170195"/>
                    </a:lnTo>
                    <a:close/>
                  </a:path>
                </a:pathLst>
              </a:custGeom>
              <a:solidFill>
                <a:srgbClr val="FFB93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object 53">
                <a:extLst>
                  <a:ext uri="{FF2B5EF4-FFF2-40B4-BE49-F238E27FC236}">
                    <a16:creationId xmlns:a16="http://schemas.microsoft.com/office/drawing/2014/main" id="{37AD5930-FDB8-4C15-9ECF-9E164DE2F860}"/>
                  </a:ext>
                </a:extLst>
              </p:cNvPr>
              <p:cNvSpPr/>
              <p:nvPr/>
            </p:nvSpPr>
            <p:spPr>
              <a:xfrm>
                <a:off x="7827551" y="4639846"/>
                <a:ext cx="184258" cy="205730"/>
              </a:xfrm>
              <a:prstGeom prst="rect">
                <a:avLst/>
              </a:prstGeom>
              <a:blipFill>
                <a:blip r:embed="rId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2" name="object 54">
                <a:extLst>
                  <a:ext uri="{FF2B5EF4-FFF2-40B4-BE49-F238E27FC236}">
                    <a16:creationId xmlns:a16="http://schemas.microsoft.com/office/drawing/2014/main" id="{37B6197C-BC02-47A7-B76A-96D4504FB64D}"/>
                  </a:ext>
                </a:extLst>
              </p:cNvPr>
              <p:cNvSpPr/>
              <p:nvPr/>
            </p:nvSpPr>
            <p:spPr>
              <a:xfrm>
                <a:off x="7514517" y="4164634"/>
                <a:ext cx="416559" cy="510540"/>
              </a:xfrm>
              <a:custGeom>
                <a:avLst/>
                <a:gdLst/>
                <a:ahLst/>
                <a:cxnLst/>
                <a:rect l="l" t="t" r="r" b="b"/>
                <a:pathLst>
                  <a:path w="416559" h="510539">
                    <a:moveTo>
                      <a:pt x="208078" y="510268"/>
                    </a:moveTo>
                    <a:lnTo>
                      <a:pt x="131504" y="501360"/>
                    </a:lnTo>
                    <a:lnTo>
                      <a:pt x="84947" y="489053"/>
                    </a:lnTo>
                    <a:lnTo>
                      <a:pt x="42632" y="470467"/>
                    </a:lnTo>
                    <a:lnTo>
                      <a:pt x="11877" y="444822"/>
                    </a:lnTo>
                    <a:lnTo>
                      <a:pt x="0" y="411334"/>
                    </a:lnTo>
                    <a:lnTo>
                      <a:pt x="5095" y="378837"/>
                    </a:lnTo>
                    <a:lnTo>
                      <a:pt x="18979" y="335595"/>
                    </a:lnTo>
                    <a:lnTo>
                      <a:pt x="39550" y="285076"/>
                    </a:lnTo>
                    <a:lnTo>
                      <a:pt x="64703" y="230745"/>
                    </a:lnTo>
                    <a:lnTo>
                      <a:pt x="92336" y="176069"/>
                    </a:lnTo>
                    <a:lnTo>
                      <a:pt x="120346" y="124514"/>
                    </a:lnTo>
                    <a:lnTo>
                      <a:pt x="146630" y="79545"/>
                    </a:lnTo>
                    <a:lnTo>
                      <a:pt x="169084" y="44629"/>
                    </a:lnTo>
                    <a:lnTo>
                      <a:pt x="192371" y="12410"/>
                    </a:lnTo>
                    <a:lnTo>
                      <a:pt x="208078" y="0"/>
                    </a:lnTo>
                    <a:lnTo>
                      <a:pt x="215033" y="3259"/>
                    </a:lnTo>
                    <a:lnTo>
                      <a:pt x="247072" y="44629"/>
                    </a:lnTo>
                    <a:lnTo>
                      <a:pt x="269527" y="79545"/>
                    </a:lnTo>
                    <a:lnTo>
                      <a:pt x="295810" y="124514"/>
                    </a:lnTo>
                    <a:lnTo>
                      <a:pt x="323820" y="176069"/>
                    </a:lnTo>
                    <a:lnTo>
                      <a:pt x="351453" y="230745"/>
                    </a:lnTo>
                    <a:lnTo>
                      <a:pt x="376607" y="285076"/>
                    </a:lnTo>
                    <a:lnTo>
                      <a:pt x="397177" y="335595"/>
                    </a:lnTo>
                    <a:lnTo>
                      <a:pt x="411061" y="378837"/>
                    </a:lnTo>
                    <a:lnTo>
                      <a:pt x="416157" y="411334"/>
                    </a:lnTo>
                    <a:lnTo>
                      <a:pt x="404279" y="444822"/>
                    </a:lnTo>
                    <a:lnTo>
                      <a:pt x="373523" y="470467"/>
                    </a:lnTo>
                    <a:lnTo>
                      <a:pt x="331207" y="489053"/>
                    </a:lnTo>
                    <a:lnTo>
                      <a:pt x="284649" y="501360"/>
                    </a:lnTo>
                    <a:lnTo>
                      <a:pt x="241167" y="508172"/>
                    </a:lnTo>
                    <a:lnTo>
                      <a:pt x="208078" y="510268"/>
                    </a:lnTo>
                    <a:close/>
                  </a:path>
                </a:pathLst>
              </a:custGeom>
              <a:solidFill>
                <a:srgbClr val="E42B0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55">
                <a:extLst>
                  <a:ext uri="{FF2B5EF4-FFF2-40B4-BE49-F238E27FC236}">
                    <a16:creationId xmlns:a16="http://schemas.microsoft.com/office/drawing/2014/main" id="{BC2039BE-72D5-417A-9EEF-895D3AB6D79D}"/>
                  </a:ext>
                </a:extLst>
              </p:cNvPr>
              <p:cNvSpPr/>
              <p:nvPr/>
            </p:nvSpPr>
            <p:spPr>
              <a:xfrm>
                <a:off x="7544350" y="4246313"/>
                <a:ext cx="173355" cy="384175"/>
              </a:xfrm>
              <a:custGeom>
                <a:avLst/>
                <a:gdLst/>
                <a:ahLst/>
                <a:cxnLst/>
                <a:rect l="l" t="t" r="r" b="b"/>
                <a:pathLst>
                  <a:path w="173354" h="384175">
                    <a:moveTo>
                      <a:pt x="90582" y="383680"/>
                    </a:moveTo>
                    <a:lnTo>
                      <a:pt x="46241" y="372829"/>
                    </a:lnTo>
                    <a:lnTo>
                      <a:pt x="5954" y="345724"/>
                    </a:lnTo>
                    <a:lnTo>
                      <a:pt x="0" y="329655"/>
                    </a:lnTo>
                    <a:lnTo>
                      <a:pt x="4494" y="302591"/>
                    </a:lnTo>
                    <a:lnTo>
                      <a:pt x="16849" y="264696"/>
                    </a:lnTo>
                    <a:lnTo>
                      <a:pt x="35370" y="219074"/>
                    </a:lnTo>
                    <a:lnTo>
                      <a:pt x="58364" y="168832"/>
                    </a:lnTo>
                    <a:lnTo>
                      <a:pt x="84137" y="117075"/>
                    </a:lnTo>
                    <a:lnTo>
                      <a:pt x="110996" y="66909"/>
                    </a:lnTo>
                    <a:lnTo>
                      <a:pt x="137246" y="21438"/>
                    </a:lnTo>
                    <a:lnTo>
                      <a:pt x="154960" y="0"/>
                    </a:lnTo>
                    <a:lnTo>
                      <a:pt x="165963" y="1176"/>
                    </a:lnTo>
                    <a:lnTo>
                      <a:pt x="171588" y="16194"/>
                    </a:lnTo>
                    <a:lnTo>
                      <a:pt x="173167" y="36279"/>
                    </a:lnTo>
                    <a:lnTo>
                      <a:pt x="171222" y="66537"/>
                    </a:lnTo>
                    <a:lnTo>
                      <a:pt x="166051" y="119404"/>
                    </a:lnTo>
                    <a:lnTo>
                      <a:pt x="158652" y="184242"/>
                    </a:lnTo>
                    <a:lnTo>
                      <a:pt x="150020" y="250418"/>
                    </a:lnTo>
                    <a:lnTo>
                      <a:pt x="141154" y="307296"/>
                    </a:lnTo>
                    <a:lnTo>
                      <a:pt x="121781" y="366175"/>
                    </a:lnTo>
                    <a:lnTo>
                      <a:pt x="90582" y="383680"/>
                    </a:lnTo>
                    <a:close/>
                  </a:path>
                </a:pathLst>
              </a:custGeom>
              <a:solidFill>
                <a:srgbClr val="FF4E1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56">
                <a:extLst>
                  <a:ext uri="{FF2B5EF4-FFF2-40B4-BE49-F238E27FC236}">
                    <a16:creationId xmlns:a16="http://schemas.microsoft.com/office/drawing/2014/main" id="{5C82BF45-CD73-4B7E-A54E-EBCDC4782A15}"/>
                  </a:ext>
                </a:extLst>
              </p:cNvPr>
              <p:cNvSpPr/>
              <p:nvPr/>
            </p:nvSpPr>
            <p:spPr>
              <a:xfrm>
                <a:off x="7749025" y="4259405"/>
                <a:ext cx="152400" cy="368935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368935">
                    <a:moveTo>
                      <a:pt x="71915" y="368626"/>
                    </a:moveTo>
                    <a:lnTo>
                      <a:pt x="45777" y="316951"/>
                    </a:lnTo>
                    <a:lnTo>
                      <a:pt x="36973" y="266903"/>
                    </a:lnTo>
                    <a:lnTo>
                      <a:pt x="26511" y="204257"/>
                    </a:lnTo>
                    <a:lnTo>
                      <a:pt x="16177" y="140466"/>
                    </a:lnTo>
                    <a:lnTo>
                      <a:pt x="7753" y="86986"/>
                    </a:lnTo>
                    <a:lnTo>
                      <a:pt x="0" y="23216"/>
                    </a:lnTo>
                    <a:lnTo>
                      <a:pt x="1214" y="4370"/>
                    </a:lnTo>
                    <a:lnTo>
                      <a:pt x="6673" y="0"/>
                    </a:lnTo>
                    <a:lnTo>
                      <a:pt x="16383" y="11370"/>
                    </a:lnTo>
                    <a:lnTo>
                      <a:pt x="42527" y="56743"/>
                    </a:lnTo>
                    <a:lnTo>
                      <a:pt x="69124" y="106554"/>
                    </a:lnTo>
                    <a:lnTo>
                      <a:pt x="94543" y="157786"/>
                    </a:lnTo>
                    <a:lnTo>
                      <a:pt x="117153" y="207421"/>
                    </a:lnTo>
                    <a:lnTo>
                      <a:pt x="135323" y="252440"/>
                    </a:lnTo>
                    <a:lnTo>
                      <a:pt x="147421" y="289827"/>
                    </a:lnTo>
                    <a:lnTo>
                      <a:pt x="151817" y="316563"/>
                    </a:lnTo>
                    <a:lnTo>
                      <a:pt x="146746" y="331259"/>
                    </a:lnTo>
                    <a:lnTo>
                      <a:pt x="132824" y="344668"/>
                    </a:lnTo>
                    <a:lnTo>
                      <a:pt x="111986" y="356473"/>
                    </a:lnTo>
                    <a:lnTo>
                      <a:pt x="86168" y="366356"/>
                    </a:lnTo>
                    <a:lnTo>
                      <a:pt x="71915" y="368626"/>
                    </a:lnTo>
                    <a:close/>
                  </a:path>
                </a:pathLst>
              </a:custGeom>
              <a:solidFill>
                <a:srgbClr val="CA0C0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DE4AF237-95D8-41B4-B392-A394D7A65A56}"/>
              </a:ext>
            </a:extLst>
          </p:cNvPr>
          <p:cNvGrpSpPr/>
          <p:nvPr/>
        </p:nvGrpSpPr>
        <p:grpSpPr>
          <a:xfrm>
            <a:off x="8269925" y="96924"/>
            <a:ext cx="2428555" cy="2499972"/>
            <a:chOff x="8269925" y="96924"/>
            <a:chExt cx="2428555" cy="2499972"/>
          </a:xfrm>
        </p:grpSpPr>
        <p:sp>
          <p:nvSpPr>
            <p:cNvPr id="2" name="object 32">
              <a:extLst>
                <a:ext uri="{FF2B5EF4-FFF2-40B4-BE49-F238E27FC236}">
                  <a16:creationId xmlns:a16="http://schemas.microsoft.com/office/drawing/2014/main" id="{674DBFDC-45AE-4C05-A427-F584040F30FE}"/>
                </a:ext>
              </a:extLst>
            </p:cNvPr>
            <p:cNvSpPr/>
            <p:nvPr/>
          </p:nvSpPr>
          <p:spPr>
            <a:xfrm>
              <a:off x="8269925" y="96924"/>
              <a:ext cx="2428555" cy="2499972"/>
            </a:xfrm>
            <a:prstGeom prst="rect">
              <a:avLst/>
            </a:prstGeom>
            <a:blipFill>
              <a:blip r:embed="rId3" cstate="print"/>
              <a:stretch>
                <a:fillRect r="-324" b="-204233"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31">
              <a:extLst>
                <a:ext uri="{FF2B5EF4-FFF2-40B4-BE49-F238E27FC236}">
                  <a16:creationId xmlns:a16="http://schemas.microsoft.com/office/drawing/2014/main" id="{AB97A0CF-19EB-4584-8A43-3AEECD7C69F2}"/>
                </a:ext>
              </a:extLst>
            </p:cNvPr>
            <p:cNvSpPr/>
            <p:nvPr/>
          </p:nvSpPr>
          <p:spPr>
            <a:xfrm>
              <a:off x="8724405" y="687650"/>
              <a:ext cx="1711591" cy="125086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1529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43">
            <a:extLst>
              <a:ext uri="{FF2B5EF4-FFF2-40B4-BE49-F238E27FC236}">
                <a16:creationId xmlns:a16="http://schemas.microsoft.com/office/drawing/2014/main" id="{2F4275F4-8CDD-4773-8280-F8B50EBABCE1}"/>
              </a:ext>
            </a:extLst>
          </p:cNvPr>
          <p:cNvGrpSpPr/>
          <p:nvPr/>
        </p:nvGrpSpPr>
        <p:grpSpPr>
          <a:xfrm>
            <a:off x="4593469" y="66091"/>
            <a:ext cx="2593715" cy="2622245"/>
            <a:chOff x="13461308" y="0"/>
            <a:chExt cx="3382010" cy="3390900"/>
          </a:xfrm>
        </p:grpSpPr>
        <p:sp>
          <p:nvSpPr>
            <p:cNvPr id="4" name="object 44">
              <a:extLst>
                <a:ext uri="{FF2B5EF4-FFF2-40B4-BE49-F238E27FC236}">
                  <a16:creationId xmlns:a16="http://schemas.microsoft.com/office/drawing/2014/main" id="{D5794468-F5D7-4081-BDBD-1A31B757911F}"/>
                </a:ext>
              </a:extLst>
            </p:cNvPr>
            <p:cNvSpPr/>
            <p:nvPr/>
          </p:nvSpPr>
          <p:spPr>
            <a:xfrm>
              <a:off x="13461308" y="0"/>
              <a:ext cx="3381389" cy="33908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5">
              <a:extLst>
                <a:ext uri="{FF2B5EF4-FFF2-40B4-BE49-F238E27FC236}">
                  <a16:creationId xmlns:a16="http://schemas.microsoft.com/office/drawing/2014/main" id="{02850FF6-96C3-4F63-AD21-152CFBC38484}"/>
                </a:ext>
              </a:extLst>
            </p:cNvPr>
            <p:cNvSpPr/>
            <p:nvPr/>
          </p:nvSpPr>
          <p:spPr>
            <a:xfrm>
              <a:off x="14642960" y="1042791"/>
              <a:ext cx="584200" cy="584835"/>
            </a:xfrm>
            <a:custGeom>
              <a:avLst/>
              <a:gdLst/>
              <a:ahLst/>
              <a:cxnLst/>
              <a:rect l="l" t="t" r="r" b="b"/>
              <a:pathLst>
                <a:path w="584200" h="584835">
                  <a:moveTo>
                    <a:pt x="303411" y="584531"/>
                  </a:moveTo>
                  <a:lnTo>
                    <a:pt x="263397" y="583484"/>
                  </a:lnTo>
                  <a:lnTo>
                    <a:pt x="207054" y="572173"/>
                  </a:lnTo>
                  <a:lnTo>
                    <a:pt x="160878" y="553768"/>
                  </a:lnTo>
                  <a:lnTo>
                    <a:pt x="117828" y="527357"/>
                  </a:lnTo>
                  <a:lnTo>
                    <a:pt x="79329" y="493114"/>
                  </a:lnTo>
                  <a:lnTo>
                    <a:pt x="54208" y="462649"/>
                  </a:lnTo>
                  <a:lnTo>
                    <a:pt x="22594" y="406215"/>
                  </a:lnTo>
                  <a:lnTo>
                    <a:pt x="8291" y="363546"/>
                  </a:lnTo>
                  <a:lnTo>
                    <a:pt x="808" y="319857"/>
                  </a:lnTo>
                  <a:lnTo>
                    <a:pt x="0" y="275922"/>
                  </a:lnTo>
                  <a:lnTo>
                    <a:pt x="5719" y="232520"/>
                  </a:lnTo>
                  <a:lnTo>
                    <a:pt x="17819" y="190425"/>
                  </a:lnTo>
                  <a:lnTo>
                    <a:pt x="36155" y="150413"/>
                  </a:lnTo>
                  <a:lnTo>
                    <a:pt x="60578" y="113262"/>
                  </a:lnTo>
                  <a:lnTo>
                    <a:pt x="90943" y="79746"/>
                  </a:lnTo>
                  <a:lnTo>
                    <a:pt x="127104" y="50643"/>
                  </a:lnTo>
                  <a:lnTo>
                    <a:pt x="168685" y="26961"/>
                  </a:lnTo>
                  <a:lnTo>
                    <a:pt x="212363" y="10733"/>
                  </a:lnTo>
                  <a:lnTo>
                    <a:pt x="257286" y="1799"/>
                  </a:lnTo>
                  <a:lnTo>
                    <a:pt x="302602" y="0"/>
                  </a:lnTo>
                  <a:lnTo>
                    <a:pt x="347458" y="5173"/>
                  </a:lnTo>
                  <a:lnTo>
                    <a:pt x="391002" y="17160"/>
                  </a:lnTo>
                  <a:lnTo>
                    <a:pt x="432381" y="35800"/>
                  </a:lnTo>
                  <a:lnTo>
                    <a:pt x="470743" y="60934"/>
                  </a:lnTo>
                  <a:lnTo>
                    <a:pt x="505235" y="92470"/>
                  </a:lnTo>
                  <a:lnTo>
                    <a:pt x="530988" y="124298"/>
                  </a:lnTo>
                  <a:lnTo>
                    <a:pt x="558087" y="171750"/>
                  </a:lnTo>
                  <a:lnTo>
                    <a:pt x="574613" y="218304"/>
                  </a:lnTo>
                  <a:lnTo>
                    <a:pt x="583089" y="268258"/>
                  </a:lnTo>
                  <a:lnTo>
                    <a:pt x="584033" y="293492"/>
                  </a:lnTo>
                  <a:lnTo>
                    <a:pt x="582801" y="318646"/>
                  </a:lnTo>
                  <a:lnTo>
                    <a:pt x="576372" y="359067"/>
                  </a:lnTo>
                  <a:lnTo>
                    <a:pt x="558465" y="411958"/>
                  </a:lnTo>
                  <a:lnTo>
                    <a:pt x="535210" y="454270"/>
                  </a:lnTo>
                  <a:lnTo>
                    <a:pt x="508665" y="488492"/>
                  </a:lnTo>
                  <a:lnTo>
                    <a:pt x="475146" y="520021"/>
                  </a:lnTo>
                  <a:lnTo>
                    <a:pt x="431668" y="549056"/>
                  </a:lnTo>
                  <a:lnTo>
                    <a:pt x="394998" y="565935"/>
                  </a:lnTo>
                  <a:lnTo>
                    <a:pt x="351590" y="578608"/>
                  </a:lnTo>
                  <a:lnTo>
                    <a:pt x="303411" y="584531"/>
                  </a:lnTo>
                  <a:close/>
                </a:path>
              </a:pathLst>
            </a:custGeom>
            <a:solidFill>
              <a:srgbClr val="3C4D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6">
              <a:extLst>
                <a:ext uri="{FF2B5EF4-FFF2-40B4-BE49-F238E27FC236}">
                  <a16:creationId xmlns:a16="http://schemas.microsoft.com/office/drawing/2014/main" id="{49071FF6-C1C3-4453-97F6-D32389C0C656}"/>
                </a:ext>
              </a:extLst>
            </p:cNvPr>
            <p:cNvSpPr/>
            <p:nvPr/>
          </p:nvSpPr>
          <p:spPr>
            <a:xfrm>
              <a:off x="14685276" y="1078864"/>
              <a:ext cx="537845" cy="548640"/>
            </a:xfrm>
            <a:custGeom>
              <a:avLst/>
              <a:gdLst/>
              <a:ahLst/>
              <a:cxnLst/>
              <a:rect l="l" t="t" r="r" b="b"/>
              <a:pathLst>
                <a:path w="537844" h="548639">
                  <a:moveTo>
                    <a:pt x="537641" y="207022"/>
                  </a:moveTo>
                  <a:lnTo>
                    <a:pt x="536232" y="198716"/>
                  </a:lnTo>
                  <a:lnTo>
                    <a:pt x="534403" y="190474"/>
                  </a:lnTo>
                  <a:lnTo>
                    <a:pt x="532295" y="182232"/>
                  </a:lnTo>
                  <a:lnTo>
                    <a:pt x="506196" y="177355"/>
                  </a:lnTo>
                  <a:lnTo>
                    <a:pt x="507873" y="168160"/>
                  </a:lnTo>
                  <a:lnTo>
                    <a:pt x="505536" y="177241"/>
                  </a:lnTo>
                  <a:lnTo>
                    <a:pt x="500151" y="176237"/>
                  </a:lnTo>
                  <a:lnTo>
                    <a:pt x="500151" y="198183"/>
                  </a:lnTo>
                  <a:lnTo>
                    <a:pt x="475056" y="295821"/>
                  </a:lnTo>
                  <a:lnTo>
                    <a:pt x="469836" y="294843"/>
                  </a:lnTo>
                  <a:lnTo>
                    <a:pt x="469836" y="316103"/>
                  </a:lnTo>
                  <a:lnTo>
                    <a:pt x="446062" y="408609"/>
                  </a:lnTo>
                  <a:lnTo>
                    <a:pt x="377977" y="396125"/>
                  </a:lnTo>
                  <a:lnTo>
                    <a:pt x="392087" y="297891"/>
                  </a:lnTo>
                  <a:lnTo>
                    <a:pt x="469836" y="316103"/>
                  </a:lnTo>
                  <a:lnTo>
                    <a:pt x="469836" y="294843"/>
                  </a:lnTo>
                  <a:lnTo>
                    <a:pt x="394563" y="280644"/>
                  </a:lnTo>
                  <a:lnTo>
                    <a:pt x="409498" y="176784"/>
                  </a:lnTo>
                  <a:lnTo>
                    <a:pt x="500151" y="198183"/>
                  </a:lnTo>
                  <a:lnTo>
                    <a:pt x="500151" y="176237"/>
                  </a:lnTo>
                  <a:lnTo>
                    <a:pt x="411949" y="159740"/>
                  </a:lnTo>
                  <a:lnTo>
                    <a:pt x="425170" y="67703"/>
                  </a:lnTo>
                  <a:lnTo>
                    <a:pt x="484162" y="82105"/>
                  </a:lnTo>
                  <a:lnTo>
                    <a:pt x="479107" y="75399"/>
                  </a:lnTo>
                  <a:lnTo>
                    <a:pt x="473887" y="68884"/>
                  </a:lnTo>
                  <a:lnTo>
                    <a:pt x="468477" y="62560"/>
                  </a:lnTo>
                  <a:lnTo>
                    <a:pt x="462915" y="56400"/>
                  </a:lnTo>
                  <a:lnTo>
                    <a:pt x="424332" y="49504"/>
                  </a:lnTo>
                  <a:lnTo>
                    <a:pt x="424332" y="67500"/>
                  </a:lnTo>
                  <a:lnTo>
                    <a:pt x="406590" y="158737"/>
                  </a:lnTo>
                  <a:lnTo>
                    <a:pt x="403364" y="158140"/>
                  </a:lnTo>
                  <a:lnTo>
                    <a:pt x="403364" y="175336"/>
                  </a:lnTo>
                  <a:lnTo>
                    <a:pt x="383311" y="278523"/>
                  </a:lnTo>
                  <a:lnTo>
                    <a:pt x="380085" y="277926"/>
                  </a:lnTo>
                  <a:lnTo>
                    <a:pt x="380085" y="295084"/>
                  </a:lnTo>
                  <a:lnTo>
                    <a:pt x="361048" y="393026"/>
                  </a:lnTo>
                  <a:lnTo>
                    <a:pt x="357568" y="392391"/>
                  </a:lnTo>
                  <a:lnTo>
                    <a:pt x="357568" y="410908"/>
                  </a:lnTo>
                  <a:lnTo>
                    <a:pt x="344716" y="476999"/>
                  </a:lnTo>
                  <a:lnTo>
                    <a:pt x="248894" y="465277"/>
                  </a:lnTo>
                  <a:lnTo>
                    <a:pt x="260045" y="387972"/>
                  </a:lnTo>
                  <a:lnTo>
                    <a:pt x="357568" y="410908"/>
                  </a:lnTo>
                  <a:lnTo>
                    <a:pt x="357568" y="392391"/>
                  </a:lnTo>
                  <a:lnTo>
                    <a:pt x="261937" y="374853"/>
                  </a:lnTo>
                  <a:lnTo>
                    <a:pt x="276923" y="270916"/>
                  </a:lnTo>
                  <a:lnTo>
                    <a:pt x="380085" y="295084"/>
                  </a:lnTo>
                  <a:lnTo>
                    <a:pt x="380085" y="277926"/>
                  </a:lnTo>
                  <a:lnTo>
                    <a:pt x="278676" y="258787"/>
                  </a:lnTo>
                  <a:lnTo>
                    <a:pt x="294424" y="149618"/>
                  </a:lnTo>
                  <a:lnTo>
                    <a:pt x="403364" y="175336"/>
                  </a:lnTo>
                  <a:lnTo>
                    <a:pt x="403364" y="158140"/>
                  </a:lnTo>
                  <a:lnTo>
                    <a:pt x="296087" y="138074"/>
                  </a:lnTo>
                  <a:lnTo>
                    <a:pt x="310286" y="39649"/>
                  </a:lnTo>
                  <a:lnTo>
                    <a:pt x="424332" y="67500"/>
                  </a:lnTo>
                  <a:lnTo>
                    <a:pt x="424332" y="49504"/>
                  </a:lnTo>
                  <a:lnTo>
                    <a:pt x="311772" y="29337"/>
                  </a:lnTo>
                  <a:lnTo>
                    <a:pt x="314452" y="10769"/>
                  </a:lnTo>
                  <a:lnTo>
                    <a:pt x="310959" y="29184"/>
                  </a:lnTo>
                  <a:lnTo>
                    <a:pt x="148043" y="0"/>
                  </a:lnTo>
                  <a:lnTo>
                    <a:pt x="309041" y="39344"/>
                  </a:lnTo>
                  <a:lnTo>
                    <a:pt x="290563" y="137033"/>
                  </a:lnTo>
                  <a:lnTo>
                    <a:pt x="288442" y="136639"/>
                  </a:lnTo>
                  <a:lnTo>
                    <a:pt x="288442" y="148196"/>
                  </a:lnTo>
                  <a:lnTo>
                    <a:pt x="267906" y="256755"/>
                  </a:lnTo>
                  <a:lnTo>
                    <a:pt x="265734" y="256349"/>
                  </a:lnTo>
                  <a:lnTo>
                    <a:pt x="265734" y="268287"/>
                  </a:lnTo>
                  <a:lnTo>
                    <a:pt x="246113" y="371957"/>
                  </a:lnTo>
                  <a:lnTo>
                    <a:pt x="243814" y="371538"/>
                  </a:lnTo>
                  <a:lnTo>
                    <a:pt x="243814" y="384162"/>
                  </a:lnTo>
                  <a:lnTo>
                    <a:pt x="228930" y="462826"/>
                  </a:lnTo>
                  <a:lnTo>
                    <a:pt x="128143" y="450481"/>
                  </a:lnTo>
                  <a:lnTo>
                    <a:pt x="141058" y="359994"/>
                  </a:lnTo>
                  <a:lnTo>
                    <a:pt x="243814" y="384162"/>
                  </a:lnTo>
                  <a:lnTo>
                    <a:pt x="243814" y="371538"/>
                  </a:lnTo>
                  <a:lnTo>
                    <a:pt x="142087" y="352882"/>
                  </a:lnTo>
                  <a:lnTo>
                    <a:pt x="157772" y="242989"/>
                  </a:lnTo>
                  <a:lnTo>
                    <a:pt x="265734" y="268287"/>
                  </a:lnTo>
                  <a:lnTo>
                    <a:pt x="265734" y="256349"/>
                  </a:lnTo>
                  <a:lnTo>
                    <a:pt x="158750" y="236169"/>
                  </a:lnTo>
                  <a:lnTo>
                    <a:pt x="175120" y="121437"/>
                  </a:lnTo>
                  <a:lnTo>
                    <a:pt x="288442" y="148196"/>
                  </a:lnTo>
                  <a:lnTo>
                    <a:pt x="288442" y="136639"/>
                  </a:lnTo>
                  <a:lnTo>
                    <a:pt x="175958" y="115595"/>
                  </a:lnTo>
                  <a:lnTo>
                    <a:pt x="190398" y="14503"/>
                  </a:lnTo>
                  <a:lnTo>
                    <a:pt x="171246" y="114719"/>
                  </a:lnTo>
                  <a:lnTo>
                    <a:pt x="170192" y="114528"/>
                  </a:lnTo>
                  <a:lnTo>
                    <a:pt x="170192" y="120269"/>
                  </a:lnTo>
                  <a:lnTo>
                    <a:pt x="148424" y="234213"/>
                  </a:lnTo>
                  <a:lnTo>
                    <a:pt x="147218" y="233997"/>
                  </a:lnTo>
                  <a:lnTo>
                    <a:pt x="147218" y="240512"/>
                  </a:lnTo>
                  <a:lnTo>
                    <a:pt x="126314" y="349986"/>
                  </a:lnTo>
                  <a:lnTo>
                    <a:pt x="33934" y="333044"/>
                  </a:lnTo>
                  <a:lnTo>
                    <a:pt x="49504" y="217614"/>
                  </a:lnTo>
                  <a:lnTo>
                    <a:pt x="147218" y="240512"/>
                  </a:lnTo>
                  <a:lnTo>
                    <a:pt x="147218" y="233997"/>
                  </a:lnTo>
                  <a:lnTo>
                    <a:pt x="49771" y="215607"/>
                  </a:lnTo>
                  <a:lnTo>
                    <a:pt x="65951" y="95656"/>
                  </a:lnTo>
                  <a:lnTo>
                    <a:pt x="170192" y="120269"/>
                  </a:lnTo>
                  <a:lnTo>
                    <a:pt x="170192" y="114528"/>
                  </a:lnTo>
                  <a:lnTo>
                    <a:pt x="66027" y="95034"/>
                  </a:lnTo>
                  <a:lnTo>
                    <a:pt x="69519" y="69215"/>
                  </a:lnTo>
                  <a:lnTo>
                    <a:pt x="64439" y="94729"/>
                  </a:lnTo>
                  <a:lnTo>
                    <a:pt x="53047" y="92595"/>
                  </a:lnTo>
                  <a:lnTo>
                    <a:pt x="64338" y="95275"/>
                  </a:lnTo>
                  <a:lnTo>
                    <a:pt x="40741" y="213893"/>
                  </a:lnTo>
                  <a:lnTo>
                    <a:pt x="4356" y="207022"/>
                  </a:lnTo>
                  <a:lnTo>
                    <a:pt x="40424" y="215480"/>
                  </a:lnTo>
                  <a:lnTo>
                    <a:pt x="17640" y="330060"/>
                  </a:lnTo>
                  <a:lnTo>
                    <a:pt x="0" y="326809"/>
                  </a:lnTo>
                  <a:lnTo>
                    <a:pt x="17475" y="330923"/>
                  </a:lnTo>
                  <a:lnTo>
                    <a:pt x="1549" y="411022"/>
                  </a:lnTo>
                  <a:lnTo>
                    <a:pt x="3657" y="414401"/>
                  </a:lnTo>
                  <a:lnTo>
                    <a:pt x="11887" y="426580"/>
                  </a:lnTo>
                  <a:lnTo>
                    <a:pt x="15760" y="431939"/>
                  </a:lnTo>
                  <a:lnTo>
                    <a:pt x="19913" y="437070"/>
                  </a:lnTo>
                  <a:lnTo>
                    <a:pt x="33705" y="334746"/>
                  </a:lnTo>
                  <a:lnTo>
                    <a:pt x="125120" y="356247"/>
                  </a:lnTo>
                  <a:lnTo>
                    <a:pt x="107594" y="447967"/>
                  </a:lnTo>
                  <a:lnTo>
                    <a:pt x="80276" y="444614"/>
                  </a:lnTo>
                  <a:lnTo>
                    <a:pt x="107226" y="449922"/>
                  </a:lnTo>
                  <a:lnTo>
                    <a:pt x="96608" y="505523"/>
                  </a:lnTo>
                  <a:lnTo>
                    <a:pt x="103708" y="509892"/>
                  </a:lnTo>
                  <a:lnTo>
                    <a:pt x="111023" y="513969"/>
                  </a:lnTo>
                  <a:lnTo>
                    <a:pt x="118554" y="517702"/>
                  </a:lnTo>
                  <a:lnTo>
                    <a:pt x="127647" y="453948"/>
                  </a:lnTo>
                  <a:lnTo>
                    <a:pt x="226910" y="473468"/>
                  </a:lnTo>
                  <a:lnTo>
                    <a:pt x="213118" y="546430"/>
                  </a:lnTo>
                  <a:lnTo>
                    <a:pt x="221081" y="547420"/>
                  </a:lnTo>
                  <a:lnTo>
                    <a:pt x="228955" y="548055"/>
                  </a:lnTo>
                  <a:lnTo>
                    <a:pt x="236905" y="548398"/>
                  </a:lnTo>
                  <a:lnTo>
                    <a:pt x="247129" y="477456"/>
                  </a:lnTo>
                  <a:lnTo>
                    <a:pt x="341045" y="495922"/>
                  </a:lnTo>
                  <a:lnTo>
                    <a:pt x="333159" y="536498"/>
                  </a:lnTo>
                  <a:lnTo>
                    <a:pt x="339699" y="534466"/>
                  </a:lnTo>
                  <a:lnTo>
                    <a:pt x="346202" y="532257"/>
                  </a:lnTo>
                  <a:lnTo>
                    <a:pt x="352679" y="529869"/>
                  </a:lnTo>
                  <a:lnTo>
                    <a:pt x="359130" y="527278"/>
                  </a:lnTo>
                  <a:lnTo>
                    <a:pt x="363004" y="500253"/>
                  </a:lnTo>
                  <a:lnTo>
                    <a:pt x="399161" y="507352"/>
                  </a:lnTo>
                  <a:lnTo>
                    <a:pt x="424357" y="490524"/>
                  </a:lnTo>
                  <a:lnTo>
                    <a:pt x="422452" y="487845"/>
                  </a:lnTo>
                  <a:lnTo>
                    <a:pt x="419569" y="486016"/>
                  </a:lnTo>
                  <a:lnTo>
                    <a:pt x="416128" y="485736"/>
                  </a:lnTo>
                  <a:lnTo>
                    <a:pt x="365975" y="479602"/>
                  </a:lnTo>
                  <a:lnTo>
                    <a:pt x="375246" y="415061"/>
                  </a:lnTo>
                  <a:lnTo>
                    <a:pt x="440461" y="430390"/>
                  </a:lnTo>
                  <a:lnTo>
                    <a:pt x="425196" y="489813"/>
                  </a:lnTo>
                  <a:lnTo>
                    <a:pt x="432828" y="483958"/>
                  </a:lnTo>
                  <a:lnTo>
                    <a:pt x="440182" y="477875"/>
                  </a:lnTo>
                  <a:lnTo>
                    <a:pt x="447281" y="471601"/>
                  </a:lnTo>
                  <a:lnTo>
                    <a:pt x="454113" y="465099"/>
                  </a:lnTo>
                  <a:lnTo>
                    <a:pt x="459574" y="434886"/>
                  </a:lnTo>
                  <a:lnTo>
                    <a:pt x="477621" y="439115"/>
                  </a:lnTo>
                  <a:lnTo>
                    <a:pt x="481660" y="433984"/>
                  </a:lnTo>
                  <a:lnTo>
                    <a:pt x="485546" y="428790"/>
                  </a:lnTo>
                  <a:lnTo>
                    <a:pt x="489280" y="423545"/>
                  </a:lnTo>
                  <a:lnTo>
                    <a:pt x="492887" y="418198"/>
                  </a:lnTo>
                  <a:lnTo>
                    <a:pt x="491553" y="417283"/>
                  </a:lnTo>
                  <a:lnTo>
                    <a:pt x="489927" y="416648"/>
                  </a:lnTo>
                  <a:lnTo>
                    <a:pt x="463753" y="411861"/>
                  </a:lnTo>
                  <a:lnTo>
                    <a:pt x="480631" y="318630"/>
                  </a:lnTo>
                  <a:lnTo>
                    <a:pt x="532015" y="330669"/>
                  </a:lnTo>
                  <a:lnTo>
                    <a:pt x="534047" y="322999"/>
                  </a:lnTo>
                  <a:lnTo>
                    <a:pt x="535813" y="315252"/>
                  </a:lnTo>
                  <a:lnTo>
                    <a:pt x="537070" y="307505"/>
                  </a:lnTo>
                  <a:lnTo>
                    <a:pt x="484441" y="297586"/>
                  </a:lnTo>
                  <a:lnTo>
                    <a:pt x="502335" y="198691"/>
                  </a:lnTo>
                  <a:lnTo>
                    <a:pt x="537641" y="207022"/>
                  </a:lnTo>
                  <a:close/>
                </a:path>
              </a:pathLst>
            </a:custGeom>
            <a:solidFill>
              <a:srgbClr val="2933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7">
              <a:extLst>
                <a:ext uri="{FF2B5EF4-FFF2-40B4-BE49-F238E27FC236}">
                  <a16:creationId xmlns:a16="http://schemas.microsoft.com/office/drawing/2014/main" id="{EB32EDC8-78CB-42ED-91B4-CEFA429437C2}"/>
                </a:ext>
              </a:extLst>
            </p:cNvPr>
            <p:cNvSpPr/>
            <p:nvPr/>
          </p:nvSpPr>
          <p:spPr>
            <a:xfrm>
              <a:off x="15559257" y="1973545"/>
              <a:ext cx="241300" cy="466725"/>
            </a:xfrm>
            <a:custGeom>
              <a:avLst/>
              <a:gdLst/>
              <a:ahLst/>
              <a:cxnLst/>
              <a:rect l="l" t="t" r="r" b="b"/>
              <a:pathLst>
                <a:path w="241300" h="466725">
                  <a:moveTo>
                    <a:pt x="180270" y="466251"/>
                  </a:moveTo>
                  <a:lnTo>
                    <a:pt x="174148" y="466251"/>
                  </a:lnTo>
                  <a:lnTo>
                    <a:pt x="129651" y="453283"/>
                  </a:lnTo>
                  <a:lnTo>
                    <a:pt x="89444" y="420699"/>
                  </a:lnTo>
                  <a:lnTo>
                    <a:pt x="55085" y="377975"/>
                  </a:lnTo>
                  <a:lnTo>
                    <a:pt x="28132" y="334588"/>
                  </a:lnTo>
                  <a:lnTo>
                    <a:pt x="10142" y="300014"/>
                  </a:lnTo>
                  <a:lnTo>
                    <a:pt x="0" y="277535"/>
                  </a:lnTo>
                  <a:lnTo>
                    <a:pt x="2884" y="270282"/>
                  </a:lnTo>
                  <a:lnTo>
                    <a:pt x="15409" y="264930"/>
                  </a:lnTo>
                  <a:lnTo>
                    <a:pt x="22586" y="267817"/>
                  </a:lnTo>
                  <a:lnTo>
                    <a:pt x="25260" y="274084"/>
                  </a:lnTo>
                  <a:lnTo>
                    <a:pt x="44207" y="313004"/>
                  </a:lnTo>
                  <a:lnTo>
                    <a:pt x="72493" y="360016"/>
                  </a:lnTo>
                  <a:lnTo>
                    <a:pt x="107433" y="404165"/>
                  </a:lnTo>
                  <a:lnTo>
                    <a:pt x="146341" y="434496"/>
                  </a:lnTo>
                  <a:lnTo>
                    <a:pt x="186532" y="440056"/>
                  </a:lnTo>
                  <a:lnTo>
                    <a:pt x="196539" y="436431"/>
                  </a:lnTo>
                  <a:lnTo>
                    <a:pt x="204527" y="431333"/>
                  </a:lnTo>
                  <a:lnTo>
                    <a:pt x="210537" y="424717"/>
                  </a:lnTo>
                  <a:lnTo>
                    <a:pt x="214607" y="416537"/>
                  </a:lnTo>
                  <a:lnTo>
                    <a:pt x="216558" y="387894"/>
                  </a:lnTo>
                  <a:lnTo>
                    <a:pt x="208002" y="354861"/>
                  </a:lnTo>
                  <a:lnTo>
                    <a:pt x="175485" y="295139"/>
                  </a:lnTo>
                  <a:lnTo>
                    <a:pt x="145553" y="261323"/>
                  </a:lnTo>
                  <a:lnTo>
                    <a:pt x="132564" y="247678"/>
                  </a:lnTo>
                  <a:lnTo>
                    <a:pt x="92701" y="204952"/>
                  </a:lnTo>
                  <a:lnTo>
                    <a:pt x="55516" y="159737"/>
                  </a:lnTo>
                  <a:lnTo>
                    <a:pt x="28411" y="114482"/>
                  </a:lnTo>
                  <a:lnTo>
                    <a:pt x="18786" y="71637"/>
                  </a:lnTo>
                  <a:lnTo>
                    <a:pt x="20487" y="59324"/>
                  </a:lnTo>
                  <a:lnTo>
                    <a:pt x="59300" y="13357"/>
                  </a:lnTo>
                  <a:lnTo>
                    <a:pt x="98171" y="0"/>
                  </a:lnTo>
                  <a:lnTo>
                    <a:pt x="117224" y="1573"/>
                  </a:lnTo>
                  <a:lnTo>
                    <a:pt x="168677" y="37767"/>
                  </a:lnTo>
                  <a:lnTo>
                    <a:pt x="200816" y="94875"/>
                  </a:lnTo>
                  <a:lnTo>
                    <a:pt x="216489" y="148303"/>
                  </a:lnTo>
                  <a:lnTo>
                    <a:pt x="227483" y="217963"/>
                  </a:lnTo>
                  <a:lnTo>
                    <a:pt x="229594" y="231553"/>
                  </a:lnTo>
                  <a:lnTo>
                    <a:pt x="225021" y="237820"/>
                  </a:lnTo>
                  <a:lnTo>
                    <a:pt x="211581" y="239932"/>
                  </a:lnTo>
                  <a:lnTo>
                    <a:pt x="205319" y="235285"/>
                  </a:lnTo>
                  <a:lnTo>
                    <a:pt x="203208" y="221554"/>
                  </a:lnTo>
                  <a:lnTo>
                    <a:pt x="197265" y="180646"/>
                  </a:lnTo>
                  <a:lnTo>
                    <a:pt x="192583" y="154236"/>
                  </a:lnTo>
                  <a:lnTo>
                    <a:pt x="178088" y="104240"/>
                  </a:lnTo>
                  <a:lnTo>
                    <a:pt x="153092" y="57853"/>
                  </a:lnTo>
                  <a:lnTo>
                    <a:pt x="111736" y="25514"/>
                  </a:lnTo>
                  <a:lnTo>
                    <a:pt x="98685" y="24666"/>
                  </a:lnTo>
                  <a:lnTo>
                    <a:pt x="85007" y="27917"/>
                  </a:lnTo>
                  <a:lnTo>
                    <a:pt x="50675" y="52283"/>
                  </a:lnTo>
                  <a:lnTo>
                    <a:pt x="43343" y="72553"/>
                  </a:lnTo>
                  <a:lnTo>
                    <a:pt x="52872" y="109087"/>
                  </a:lnTo>
                  <a:lnTo>
                    <a:pt x="78991" y="150090"/>
                  </a:lnTo>
                  <a:lnTo>
                    <a:pt x="114042" y="191846"/>
                  </a:lnTo>
                  <a:lnTo>
                    <a:pt x="150365" y="230637"/>
                  </a:lnTo>
                  <a:lnTo>
                    <a:pt x="163729" y="244712"/>
                  </a:lnTo>
                  <a:lnTo>
                    <a:pt x="175846" y="257730"/>
                  </a:lnTo>
                  <a:lnTo>
                    <a:pt x="214653" y="310826"/>
                  </a:lnTo>
                  <a:lnTo>
                    <a:pt x="231740" y="348462"/>
                  </a:lnTo>
                  <a:lnTo>
                    <a:pt x="241176" y="388078"/>
                  </a:lnTo>
                  <a:lnTo>
                    <a:pt x="237827" y="424564"/>
                  </a:lnTo>
                  <a:lnTo>
                    <a:pt x="208370" y="458004"/>
                  </a:lnTo>
                  <a:lnTo>
                    <a:pt x="186462" y="465547"/>
                  </a:lnTo>
                  <a:lnTo>
                    <a:pt x="180270" y="466251"/>
                  </a:lnTo>
                  <a:close/>
                </a:path>
              </a:pathLst>
            </a:custGeom>
            <a:solidFill>
              <a:srgbClr val="3C4D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8">
              <a:extLst>
                <a:ext uri="{FF2B5EF4-FFF2-40B4-BE49-F238E27FC236}">
                  <a16:creationId xmlns:a16="http://schemas.microsoft.com/office/drawing/2014/main" id="{9171CA14-425D-4BD8-A0E2-9A816BC0A9C1}"/>
                </a:ext>
              </a:extLst>
            </p:cNvPr>
            <p:cNvSpPr/>
            <p:nvPr/>
          </p:nvSpPr>
          <p:spPr>
            <a:xfrm>
              <a:off x="14927326" y="1437489"/>
              <a:ext cx="626110" cy="724535"/>
            </a:xfrm>
            <a:custGeom>
              <a:avLst/>
              <a:gdLst/>
              <a:ahLst/>
              <a:cxnLst/>
              <a:rect l="l" t="t" r="r" b="b"/>
              <a:pathLst>
                <a:path w="626109" h="724535">
                  <a:moveTo>
                    <a:pt x="458626" y="724444"/>
                  </a:moveTo>
                  <a:lnTo>
                    <a:pt x="0" y="197095"/>
                  </a:lnTo>
                  <a:lnTo>
                    <a:pt x="288770" y="0"/>
                  </a:lnTo>
                  <a:lnTo>
                    <a:pt x="625598" y="610439"/>
                  </a:lnTo>
                  <a:lnTo>
                    <a:pt x="458626" y="724444"/>
                  </a:lnTo>
                  <a:close/>
                </a:path>
              </a:pathLst>
            </a:custGeom>
            <a:solidFill>
              <a:srgbClr val="6561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9">
              <a:extLst>
                <a:ext uri="{FF2B5EF4-FFF2-40B4-BE49-F238E27FC236}">
                  <a16:creationId xmlns:a16="http://schemas.microsoft.com/office/drawing/2014/main" id="{19C4EC40-9995-44D3-931F-84A8C4532B1E}"/>
                </a:ext>
              </a:extLst>
            </p:cNvPr>
            <p:cNvSpPr/>
            <p:nvPr/>
          </p:nvSpPr>
          <p:spPr>
            <a:xfrm>
              <a:off x="14927326" y="1437489"/>
              <a:ext cx="382905" cy="332740"/>
            </a:xfrm>
            <a:custGeom>
              <a:avLst/>
              <a:gdLst/>
              <a:ahLst/>
              <a:cxnLst/>
              <a:rect l="l" t="t" r="r" b="b"/>
              <a:pathLst>
                <a:path w="382905" h="332739">
                  <a:moveTo>
                    <a:pt x="92386" y="332576"/>
                  </a:moveTo>
                  <a:lnTo>
                    <a:pt x="0" y="197095"/>
                  </a:lnTo>
                  <a:lnTo>
                    <a:pt x="288770" y="0"/>
                  </a:lnTo>
                  <a:lnTo>
                    <a:pt x="382352" y="134636"/>
                  </a:lnTo>
                  <a:lnTo>
                    <a:pt x="92386" y="332576"/>
                  </a:lnTo>
                  <a:close/>
                </a:path>
              </a:pathLst>
            </a:custGeom>
            <a:solidFill>
              <a:srgbClr val="908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0">
              <a:extLst>
                <a:ext uri="{FF2B5EF4-FFF2-40B4-BE49-F238E27FC236}">
                  <a16:creationId xmlns:a16="http://schemas.microsoft.com/office/drawing/2014/main" id="{C9377CE7-C7BD-4E1D-9782-C5B8EFF3671D}"/>
                </a:ext>
              </a:extLst>
            </p:cNvPr>
            <p:cNvSpPr/>
            <p:nvPr/>
          </p:nvSpPr>
          <p:spPr>
            <a:xfrm>
              <a:off x="15397774" y="2054126"/>
              <a:ext cx="232690" cy="2470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1">
              <a:extLst>
                <a:ext uri="{FF2B5EF4-FFF2-40B4-BE49-F238E27FC236}">
                  <a16:creationId xmlns:a16="http://schemas.microsoft.com/office/drawing/2014/main" id="{54EC2A48-DCC9-43E7-B9F7-CE829A44895D}"/>
                </a:ext>
              </a:extLst>
            </p:cNvPr>
            <p:cNvSpPr/>
            <p:nvPr/>
          </p:nvSpPr>
          <p:spPr>
            <a:xfrm>
              <a:off x="15229676" y="1729718"/>
              <a:ext cx="159161" cy="18829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8371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Слепова</dc:creator>
  <cp:lastModifiedBy>Мария Слепова</cp:lastModifiedBy>
  <cp:revision>15</cp:revision>
  <dcterms:created xsi:type="dcterms:W3CDTF">2022-11-27T13:49:30Z</dcterms:created>
  <dcterms:modified xsi:type="dcterms:W3CDTF">2022-11-29T19:16:21Z</dcterms:modified>
</cp:coreProperties>
</file>