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70772-872F-C2E7-FB3D-08AEB78AF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B987C5-5124-49C1-9F58-8DC2D7889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CF3D66-B0F0-5619-1B90-3A1B43D1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157863-AE32-D7AF-CC6D-3321CECE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C09C5-5DB5-2163-5CE3-77A6C042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27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A3537-D308-2D03-031B-C6554A13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36379-8277-9B5A-1AA9-2BFA6C65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B48E32-AA59-B5F8-0A2B-E839B8259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159C59-4FD1-32DA-6461-0BD6155F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8CEAF-DA5E-FE95-4EF3-54C1BA8C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8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DD308-7035-7A3F-C95D-4EE4FC56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C2426-5FDA-C56D-7460-0639268DB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1D2670-B174-FB99-C0DF-8FD051AA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C8FD3E-50A7-D6E4-4771-88C9E28B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30F818-EFA4-8D14-0D83-54EC69281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502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27B9B9-AECB-D189-4F7A-E20BEE39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8A21D-E878-EB6F-B79A-A38B6ADC0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5B9BFA-1943-FED4-1324-47A1BB638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BEDE92-AC7C-2236-769C-1A5D926D3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5FF60E-4561-ACB0-74EA-D774B856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F22EC1-6F43-5E2D-7D23-873563DB4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05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B06FD-233F-536A-2723-7E66739DB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13AB27-DE49-C6E3-36C6-5140E7962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BC1BA9-4A7A-1C4F-11C0-C4A37F77B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D6BE5D-8E3A-22D3-FE32-95D2A95FC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5CEE22-81B0-EFE7-AF6C-DD83F9928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E29C07-CC9E-877A-465D-DB3A4D334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FDEB420-4467-1128-A1C7-CC390482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C99423-AD62-ADA0-BF77-07AEAA949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47A65-D33D-4D29-500C-0120C1C33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282D03-A43E-3C24-92F9-C1A90CA2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B899FDF-C8FB-672B-5E19-708C92B0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E1DF39-66AD-4B69-72BA-0E2C9BDB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542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FA7F523-A317-78D6-3468-B264DA81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D998465-D0A8-1244-60D3-C8128BBAC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CF9B04-EAA2-6FD7-2D80-F0D207BA6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6BF15-868B-5F13-9060-4B9E69137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8D273D-8010-BB9B-0EC7-1CC16DB99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B3B9F7-CC34-A5EF-D883-7DDD7152D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48564C-D9FD-E909-4F62-A3782355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8DC14B-0CB4-4091-ADA8-1B53E76B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1411EB-E873-8F75-BC32-614A1270C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03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C3037-80A7-4CC5-F02E-E8C252F3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5F4124-FD33-C9F5-D58A-95CECA6D7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85E042-09FE-10F7-E437-DE67290C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C9ECC6-65DC-0ADF-77DE-E74093D32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659D08-7D42-619B-7213-0C6F49EDD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6F2F30-4A25-E2F9-EF7B-142149502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26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FCAAB-25BD-E671-9E67-EFA06722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288834-B505-D1F7-6B1A-A0B3B0C91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C9F9E2-B20C-BE71-F23D-BF229231A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C4A98D-276A-6BE6-9777-BF0F19AED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E4CF84-8E68-4152-D282-DEC6933E0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65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53F62B-DE50-5AF4-87E5-D4D4BA65C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00DD48-2EBC-8111-933D-0844375ED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94178-7410-F133-BC89-1A46EF87B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067FD2-E505-A7B6-8B4E-F73A1DCE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12C9F6-9835-C65D-E3EA-66A7D0E8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68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8CBBE-9966-1661-538B-45B74F037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673BA2-CCA2-0964-C0A5-451C96F45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BB76CF-60FD-AAAC-325F-6608626A2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4C949-21DF-43D4-B3CE-0B8CD9023822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D7E7A9-01E0-64A8-2E99-CBA0A9473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D18B13-1B67-D0C5-CE06-2FBD945DA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4054A-1DDA-4DDF-A63F-3247570388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3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3.png"/><Relationship Id="rId5" Type="http://schemas.openxmlformats.org/officeDocument/2006/relationships/image" Target="../media/image10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microsoft.com/office/2007/relationships/hdphoto" Target="../media/hdphoto11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drawingObject124">
            <a:extLst>
              <a:ext uri="{FF2B5EF4-FFF2-40B4-BE49-F238E27FC236}">
                <a16:creationId xmlns:a16="http://schemas.microsoft.com/office/drawing/2014/main" id="{9187103C-BA1B-D18D-1B60-335182F6C85C}"/>
              </a:ext>
            </a:extLst>
          </p:cNvPr>
          <p:cNvGrpSpPr>
            <a:grpSpLocks/>
          </p:cNvGrpSpPr>
          <p:nvPr/>
        </p:nvGrpSpPr>
        <p:grpSpPr bwMode="auto">
          <a:xfrm>
            <a:off x="1628899" y="276455"/>
            <a:ext cx="2087330" cy="2072782"/>
            <a:chOff x="0" y="0"/>
            <a:chExt cx="17994" cy="17914"/>
          </a:xfrm>
          <a:noFill/>
        </p:grpSpPr>
        <p:sp>
          <p:nvSpPr>
            <p:cNvPr id="5" name="Shape 130">
              <a:extLst>
                <a:ext uri="{FF2B5EF4-FFF2-40B4-BE49-F238E27FC236}">
                  <a16:creationId xmlns:a16="http://schemas.microsoft.com/office/drawing/2014/main" id="{506EC902-27FF-568B-D5DC-141CC65EF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7994" cy="17914"/>
            </a:xfrm>
            <a:custGeom>
              <a:avLst/>
              <a:gdLst>
                <a:gd name="T0" fmla="*/ 0 w 1799431"/>
                <a:gd name="T1" fmla="*/ 298450 h 1791493"/>
                <a:gd name="T2" fmla="*/ 6350 w 1799431"/>
                <a:gd name="T3" fmla="*/ 238125 h 1791493"/>
                <a:gd name="T4" fmla="*/ 23812 w 1799431"/>
                <a:gd name="T5" fmla="*/ 181768 h 1791493"/>
                <a:gd name="T6" fmla="*/ 50800 w 1799431"/>
                <a:gd name="T7" fmla="*/ 131762 h 1791493"/>
                <a:gd name="T8" fmla="*/ 87312 w 1799431"/>
                <a:gd name="T9" fmla="*/ 87312 h 1791493"/>
                <a:gd name="T10" fmla="*/ 131762 w 1799431"/>
                <a:gd name="T11" fmla="*/ 50800 h 1791493"/>
                <a:gd name="T12" fmla="*/ 182562 w 1799431"/>
                <a:gd name="T13" fmla="*/ 23018 h 1791493"/>
                <a:gd name="T14" fmla="*/ 238125 w 1799431"/>
                <a:gd name="T15" fmla="*/ 6350 h 1791493"/>
                <a:gd name="T16" fmla="*/ 298450 w 1799431"/>
                <a:gd name="T17" fmla="*/ 0 h 1791493"/>
                <a:gd name="T18" fmla="*/ 1500981 w 1799431"/>
                <a:gd name="T19" fmla="*/ 0 h 1791493"/>
                <a:gd name="T20" fmla="*/ 1561306 w 1799431"/>
                <a:gd name="T21" fmla="*/ 6350 h 1791493"/>
                <a:gd name="T22" fmla="*/ 1616868 w 1799431"/>
                <a:gd name="T23" fmla="*/ 23018 h 1791493"/>
                <a:gd name="T24" fmla="*/ 1667668 w 1799431"/>
                <a:gd name="T25" fmla="*/ 50800 h 1791493"/>
                <a:gd name="T26" fmla="*/ 1712118 w 1799431"/>
                <a:gd name="T27" fmla="*/ 87312 h 1791493"/>
                <a:gd name="T28" fmla="*/ 1748631 w 1799431"/>
                <a:gd name="T29" fmla="*/ 131762 h 1791493"/>
                <a:gd name="T30" fmla="*/ 1775618 w 1799431"/>
                <a:gd name="T31" fmla="*/ 181768 h 1791493"/>
                <a:gd name="T32" fmla="*/ 1793081 w 1799431"/>
                <a:gd name="T33" fmla="*/ 238125 h 1791493"/>
                <a:gd name="T34" fmla="*/ 1799431 w 1799431"/>
                <a:gd name="T35" fmla="*/ 298450 h 1791493"/>
                <a:gd name="T36" fmla="*/ 1799431 w 1799431"/>
                <a:gd name="T37" fmla="*/ 1493043 h 1791493"/>
                <a:gd name="T38" fmla="*/ 1793081 w 1799431"/>
                <a:gd name="T39" fmla="*/ 1553368 h 1791493"/>
                <a:gd name="T40" fmla="*/ 1775618 w 1799431"/>
                <a:gd name="T41" fmla="*/ 1608931 h 1791493"/>
                <a:gd name="T42" fmla="*/ 1748631 w 1799431"/>
                <a:gd name="T43" fmla="*/ 1659731 h 1791493"/>
                <a:gd name="T44" fmla="*/ 1712118 w 1799431"/>
                <a:gd name="T45" fmla="*/ 1704181 h 1791493"/>
                <a:gd name="T46" fmla="*/ 1667668 w 1799431"/>
                <a:gd name="T47" fmla="*/ 1740693 h 1791493"/>
                <a:gd name="T48" fmla="*/ 1616868 w 1799431"/>
                <a:gd name="T49" fmla="*/ 1767681 h 1791493"/>
                <a:gd name="T50" fmla="*/ 1561306 w 1799431"/>
                <a:gd name="T51" fmla="*/ 1785143 h 1791493"/>
                <a:gd name="T52" fmla="*/ 1500981 w 1799431"/>
                <a:gd name="T53" fmla="*/ 1791493 h 1791493"/>
                <a:gd name="T54" fmla="*/ 298450 w 1799431"/>
                <a:gd name="T55" fmla="*/ 1791493 h 1791493"/>
                <a:gd name="T56" fmla="*/ 238125 w 1799431"/>
                <a:gd name="T57" fmla="*/ 1785143 h 1791493"/>
                <a:gd name="T58" fmla="*/ 182562 w 1799431"/>
                <a:gd name="T59" fmla="*/ 1767681 h 1791493"/>
                <a:gd name="T60" fmla="*/ 131762 w 1799431"/>
                <a:gd name="T61" fmla="*/ 1740693 h 1791493"/>
                <a:gd name="T62" fmla="*/ 87312 w 1799431"/>
                <a:gd name="T63" fmla="*/ 1704181 h 1791493"/>
                <a:gd name="T64" fmla="*/ 50800 w 1799431"/>
                <a:gd name="T65" fmla="*/ 1659731 h 1791493"/>
                <a:gd name="T66" fmla="*/ 23812 w 1799431"/>
                <a:gd name="T67" fmla="*/ 1608931 h 1791493"/>
                <a:gd name="T68" fmla="*/ 6350 w 1799431"/>
                <a:gd name="T69" fmla="*/ 1553368 h 1791493"/>
                <a:gd name="T70" fmla="*/ 0 w 1799431"/>
                <a:gd name="T71" fmla="*/ 1493043 h 1791493"/>
                <a:gd name="T72" fmla="*/ 0 w 1799431"/>
                <a:gd name="T73" fmla="*/ 298450 h 1791493"/>
                <a:gd name="T74" fmla="*/ 0 w 1799431"/>
                <a:gd name="T75" fmla="*/ 0 h 1791493"/>
                <a:gd name="T76" fmla="*/ 1799431 w 1799431"/>
                <a:gd name="T77" fmla="*/ 1791493 h 179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T74" t="T75" r="T76" b="T77"/>
              <a:pathLst>
                <a:path w="1799431" h="1791493">
                  <a:moveTo>
                    <a:pt x="0" y="298450"/>
                  </a:moveTo>
                  <a:lnTo>
                    <a:pt x="6350" y="238125"/>
                  </a:lnTo>
                  <a:lnTo>
                    <a:pt x="23812" y="181768"/>
                  </a:lnTo>
                  <a:lnTo>
                    <a:pt x="50800" y="131762"/>
                  </a:lnTo>
                  <a:lnTo>
                    <a:pt x="87312" y="87312"/>
                  </a:lnTo>
                  <a:lnTo>
                    <a:pt x="131762" y="50800"/>
                  </a:lnTo>
                  <a:lnTo>
                    <a:pt x="182562" y="23018"/>
                  </a:lnTo>
                  <a:lnTo>
                    <a:pt x="238125" y="6350"/>
                  </a:lnTo>
                  <a:lnTo>
                    <a:pt x="298450" y="0"/>
                  </a:lnTo>
                  <a:lnTo>
                    <a:pt x="1500981" y="0"/>
                  </a:lnTo>
                  <a:lnTo>
                    <a:pt x="1561306" y="6350"/>
                  </a:lnTo>
                  <a:lnTo>
                    <a:pt x="1616868" y="23018"/>
                  </a:lnTo>
                  <a:lnTo>
                    <a:pt x="1667668" y="50800"/>
                  </a:lnTo>
                  <a:lnTo>
                    <a:pt x="1712118" y="87312"/>
                  </a:lnTo>
                  <a:lnTo>
                    <a:pt x="1748631" y="131762"/>
                  </a:lnTo>
                  <a:lnTo>
                    <a:pt x="1775618" y="181768"/>
                  </a:lnTo>
                  <a:lnTo>
                    <a:pt x="1793081" y="238125"/>
                  </a:lnTo>
                  <a:lnTo>
                    <a:pt x="1799431" y="298450"/>
                  </a:lnTo>
                  <a:lnTo>
                    <a:pt x="1799431" y="1493043"/>
                  </a:lnTo>
                  <a:lnTo>
                    <a:pt x="1793081" y="1553368"/>
                  </a:lnTo>
                  <a:lnTo>
                    <a:pt x="1775618" y="1608931"/>
                  </a:lnTo>
                  <a:lnTo>
                    <a:pt x="1748631" y="1659731"/>
                  </a:lnTo>
                  <a:lnTo>
                    <a:pt x="1712118" y="1704181"/>
                  </a:lnTo>
                  <a:lnTo>
                    <a:pt x="1667668" y="1740693"/>
                  </a:lnTo>
                  <a:lnTo>
                    <a:pt x="1616868" y="1767681"/>
                  </a:lnTo>
                  <a:lnTo>
                    <a:pt x="1561306" y="1785143"/>
                  </a:lnTo>
                  <a:lnTo>
                    <a:pt x="1500981" y="1791493"/>
                  </a:lnTo>
                  <a:lnTo>
                    <a:pt x="298450" y="1791493"/>
                  </a:lnTo>
                  <a:lnTo>
                    <a:pt x="238125" y="1785143"/>
                  </a:lnTo>
                  <a:lnTo>
                    <a:pt x="182562" y="1767681"/>
                  </a:lnTo>
                  <a:lnTo>
                    <a:pt x="131762" y="1740693"/>
                  </a:lnTo>
                  <a:lnTo>
                    <a:pt x="87312" y="1704181"/>
                  </a:lnTo>
                  <a:lnTo>
                    <a:pt x="50800" y="1659731"/>
                  </a:lnTo>
                  <a:lnTo>
                    <a:pt x="23812" y="1608931"/>
                  </a:lnTo>
                  <a:lnTo>
                    <a:pt x="6350" y="1553368"/>
                  </a:lnTo>
                  <a:lnTo>
                    <a:pt x="0" y="1493043"/>
                  </a:lnTo>
                  <a:lnTo>
                    <a:pt x="0" y="298450"/>
                  </a:lnTo>
                  <a:close/>
                </a:path>
              </a:pathLst>
            </a:custGeom>
            <a:grpFill/>
            <a:ln w="38100">
              <a:solidFill>
                <a:srgbClr val="006FC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" name="Shape 125">
              <a:extLst>
                <a:ext uri="{FF2B5EF4-FFF2-40B4-BE49-F238E27FC236}">
                  <a16:creationId xmlns:a16="http://schemas.microsoft.com/office/drawing/2014/main" id="{6BB29E89-55D1-0E29-AE86-5E663366C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2721"/>
              <a:ext cx="4754" cy="4524"/>
            </a:xfrm>
            <a:custGeom>
              <a:avLst/>
              <a:gdLst>
                <a:gd name="T0" fmla="*/ 0 w 475456"/>
                <a:gd name="T1" fmla="*/ 75406 h 452437"/>
                <a:gd name="T2" fmla="*/ 6350 w 475456"/>
                <a:gd name="T3" fmla="*/ 46037 h 452437"/>
                <a:gd name="T4" fmla="*/ 22225 w 475456"/>
                <a:gd name="T5" fmla="*/ 22225 h 452437"/>
                <a:gd name="T6" fmla="*/ 46037 w 475456"/>
                <a:gd name="T7" fmla="*/ 6350 h 452437"/>
                <a:gd name="T8" fmla="*/ 75406 w 475456"/>
                <a:gd name="T9" fmla="*/ 0 h 452437"/>
                <a:gd name="T10" fmla="*/ 400050 w 475456"/>
                <a:gd name="T11" fmla="*/ 0 h 452437"/>
                <a:gd name="T12" fmla="*/ 429418 w 475456"/>
                <a:gd name="T13" fmla="*/ 6350 h 452437"/>
                <a:gd name="T14" fmla="*/ 453231 w 475456"/>
                <a:gd name="T15" fmla="*/ 22225 h 452437"/>
                <a:gd name="T16" fmla="*/ 469106 w 475456"/>
                <a:gd name="T17" fmla="*/ 46037 h 452437"/>
                <a:gd name="T18" fmla="*/ 475456 w 475456"/>
                <a:gd name="T19" fmla="*/ 75406 h 452437"/>
                <a:gd name="T20" fmla="*/ 475456 w 475456"/>
                <a:gd name="T21" fmla="*/ 377031 h 452437"/>
                <a:gd name="T22" fmla="*/ 469106 w 475456"/>
                <a:gd name="T23" fmla="*/ 406400 h 452437"/>
                <a:gd name="T24" fmla="*/ 453231 w 475456"/>
                <a:gd name="T25" fmla="*/ 430212 h 452437"/>
                <a:gd name="T26" fmla="*/ 429418 w 475456"/>
                <a:gd name="T27" fmla="*/ 446087 h 452437"/>
                <a:gd name="T28" fmla="*/ 400050 w 475456"/>
                <a:gd name="T29" fmla="*/ 452437 h 452437"/>
                <a:gd name="T30" fmla="*/ 75406 w 475456"/>
                <a:gd name="T31" fmla="*/ 452437 h 452437"/>
                <a:gd name="T32" fmla="*/ 46037 w 475456"/>
                <a:gd name="T33" fmla="*/ 446087 h 452437"/>
                <a:gd name="T34" fmla="*/ 22225 w 475456"/>
                <a:gd name="T35" fmla="*/ 430212 h 452437"/>
                <a:gd name="T36" fmla="*/ 6350 w 475456"/>
                <a:gd name="T37" fmla="*/ 406400 h 452437"/>
                <a:gd name="T38" fmla="*/ 0 w 475456"/>
                <a:gd name="T39" fmla="*/ 377031 h 452437"/>
                <a:gd name="T40" fmla="*/ 0 w 475456"/>
                <a:gd name="T41" fmla="*/ 75406 h 452437"/>
                <a:gd name="T42" fmla="*/ 0 w 475456"/>
                <a:gd name="T43" fmla="*/ 0 h 452437"/>
                <a:gd name="T44" fmla="*/ 475456 w 475456"/>
                <a:gd name="T45" fmla="*/ 452437 h 452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T42" t="T43" r="T44" b="T45"/>
              <a:pathLst>
                <a:path w="475456" h="452437">
                  <a:moveTo>
                    <a:pt x="0" y="75406"/>
                  </a:moveTo>
                  <a:lnTo>
                    <a:pt x="6350" y="46037"/>
                  </a:lnTo>
                  <a:lnTo>
                    <a:pt x="22225" y="22225"/>
                  </a:lnTo>
                  <a:lnTo>
                    <a:pt x="46037" y="6350"/>
                  </a:lnTo>
                  <a:lnTo>
                    <a:pt x="75406" y="0"/>
                  </a:lnTo>
                  <a:lnTo>
                    <a:pt x="400050" y="0"/>
                  </a:lnTo>
                  <a:lnTo>
                    <a:pt x="429418" y="6350"/>
                  </a:lnTo>
                  <a:lnTo>
                    <a:pt x="453231" y="22225"/>
                  </a:lnTo>
                  <a:lnTo>
                    <a:pt x="469106" y="46037"/>
                  </a:lnTo>
                  <a:lnTo>
                    <a:pt x="475456" y="75406"/>
                  </a:lnTo>
                  <a:lnTo>
                    <a:pt x="475456" y="377031"/>
                  </a:lnTo>
                  <a:lnTo>
                    <a:pt x="469106" y="406400"/>
                  </a:lnTo>
                  <a:lnTo>
                    <a:pt x="453231" y="430212"/>
                  </a:lnTo>
                  <a:lnTo>
                    <a:pt x="429418" y="446087"/>
                  </a:lnTo>
                  <a:lnTo>
                    <a:pt x="400050" y="452437"/>
                  </a:lnTo>
                  <a:lnTo>
                    <a:pt x="75406" y="452437"/>
                  </a:lnTo>
                  <a:lnTo>
                    <a:pt x="46037" y="446087"/>
                  </a:lnTo>
                  <a:lnTo>
                    <a:pt x="22225" y="430212"/>
                  </a:lnTo>
                  <a:lnTo>
                    <a:pt x="6350" y="406400"/>
                  </a:lnTo>
                  <a:lnTo>
                    <a:pt x="0" y="377031"/>
                  </a:lnTo>
                  <a:lnTo>
                    <a:pt x="0" y="75406"/>
                  </a:lnTo>
                  <a:close/>
                </a:path>
              </a:pathLst>
            </a:custGeom>
            <a:grpFill/>
            <a:ln w="28575">
              <a:solidFill>
                <a:srgbClr val="6F2F9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Shape 126">
              <a:extLst>
                <a:ext uri="{FF2B5EF4-FFF2-40B4-BE49-F238E27FC236}">
                  <a16:creationId xmlns:a16="http://schemas.microsoft.com/office/drawing/2014/main" id="{06A4FBED-AB58-172F-BDB8-F65ACAEB3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" y="2721"/>
              <a:ext cx="4746" cy="4524"/>
            </a:xfrm>
            <a:custGeom>
              <a:avLst/>
              <a:gdLst>
                <a:gd name="T0" fmla="*/ 0 w 474662"/>
                <a:gd name="T1" fmla="*/ 75406 h 452437"/>
                <a:gd name="T2" fmla="*/ 5556 w 474662"/>
                <a:gd name="T3" fmla="*/ 46037 h 452437"/>
                <a:gd name="T4" fmla="*/ 22225 w 474662"/>
                <a:gd name="T5" fmla="*/ 22225 h 452437"/>
                <a:gd name="T6" fmla="*/ 46037 w 474662"/>
                <a:gd name="T7" fmla="*/ 6350 h 452437"/>
                <a:gd name="T8" fmla="*/ 75406 w 474662"/>
                <a:gd name="T9" fmla="*/ 0 h 452437"/>
                <a:gd name="T10" fmla="*/ 399256 w 474662"/>
                <a:gd name="T11" fmla="*/ 0 h 452437"/>
                <a:gd name="T12" fmla="*/ 428625 w 474662"/>
                <a:gd name="T13" fmla="*/ 6350 h 452437"/>
                <a:gd name="T14" fmla="*/ 452437 w 474662"/>
                <a:gd name="T15" fmla="*/ 22225 h 452437"/>
                <a:gd name="T16" fmla="*/ 469106 w 474662"/>
                <a:gd name="T17" fmla="*/ 46037 h 452437"/>
                <a:gd name="T18" fmla="*/ 474662 w 474662"/>
                <a:gd name="T19" fmla="*/ 75406 h 452437"/>
                <a:gd name="T20" fmla="*/ 474662 w 474662"/>
                <a:gd name="T21" fmla="*/ 377031 h 452437"/>
                <a:gd name="T22" fmla="*/ 469106 w 474662"/>
                <a:gd name="T23" fmla="*/ 406400 h 452437"/>
                <a:gd name="T24" fmla="*/ 452437 w 474662"/>
                <a:gd name="T25" fmla="*/ 430212 h 452437"/>
                <a:gd name="T26" fmla="*/ 428625 w 474662"/>
                <a:gd name="T27" fmla="*/ 446881 h 452437"/>
                <a:gd name="T28" fmla="*/ 399256 w 474662"/>
                <a:gd name="T29" fmla="*/ 452437 h 452437"/>
                <a:gd name="T30" fmla="*/ 75406 w 474662"/>
                <a:gd name="T31" fmla="*/ 452437 h 452437"/>
                <a:gd name="T32" fmla="*/ 46037 w 474662"/>
                <a:gd name="T33" fmla="*/ 446881 h 452437"/>
                <a:gd name="T34" fmla="*/ 22225 w 474662"/>
                <a:gd name="T35" fmla="*/ 430212 h 452437"/>
                <a:gd name="T36" fmla="*/ 5556 w 474662"/>
                <a:gd name="T37" fmla="*/ 406400 h 452437"/>
                <a:gd name="T38" fmla="*/ 0 w 474662"/>
                <a:gd name="T39" fmla="*/ 377031 h 452437"/>
                <a:gd name="T40" fmla="*/ 0 w 474662"/>
                <a:gd name="T41" fmla="*/ 75406 h 452437"/>
                <a:gd name="T42" fmla="*/ 0 w 474662"/>
                <a:gd name="T43" fmla="*/ 0 h 452437"/>
                <a:gd name="T44" fmla="*/ 474662 w 474662"/>
                <a:gd name="T45" fmla="*/ 452437 h 452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T42" t="T43" r="T44" b="T45"/>
              <a:pathLst>
                <a:path w="474662" h="452437">
                  <a:moveTo>
                    <a:pt x="0" y="75406"/>
                  </a:moveTo>
                  <a:lnTo>
                    <a:pt x="5556" y="46037"/>
                  </a:lnTo>
                  <a:lnTo>
                    <a:pt x="22225" y="22225"/>
                  </a:lnTo>
                  <a:lnTo>
                    <a:pt x="46037" y="6350"/>
                  </a:lnTo>
                  <a:lnTo>
                    <a:pt x="75406" y="0"/>
                  </a:lnTo>
                  <a:lnTo>
                    <a:pt x="399256" y="0"/>
                  </a:lnTo>
                  <a:lnTo>
                    <a:pt x="428625" y="6350"/>
                  </a:lnTo>
                  <a:lnTo>
                    <a:pt x="452437" y="22225"/>
                  </a:lnTo>
                  <a:lnTo>
                    <a:pt x="469106" y="46037"/>
                  </a:lnTo>
                  <a:lnTo>
                    <a:pt x="474662" y="75406"/>
                  </a:lnTo>
                  <a:lnTo>
                    <a:pt x="474662" y="377031"/>
                  </a:lnTo>
                  <a:lnTo>
                    <a:pt x="469106" y="406400"/>
                  </a:lnTo>
                  <a:lnTo>
                    <a:pt x="452437" y="430212"/>
                  </a:lnTo>
                  <a:lnTo>
                    <a:pt x="428625" y="446881"/>
                  </a:lnTo>
                  <a:lnTo>
                    <a:pt x="399256" y="452437"/>
                  </a:lnTo>
                  <a:lnTo>
                    <a:pt x="75406" y="452437"/>
                  </a:lnTo>
                  <a:lnTo>
                    <a:pt x="46037" y="446881"/>
                  </a:lnTo>
                  <a:lnTo>
                    <a:pt x="22225" y="430212"/>
                  </a:lnTo>
                  <a:lnTo>
                    <a:pt x="5556" y="406400"/>
                  </a:lnTo>
                  <a:lnTo>
                    <a:pt x="0" y="377031"/>
                  </a:lnTo>
                  <a:lnTo>
                    <a:pt x="0" y="75406"/>
                  </a:lnTo>
                  <a:close/>
                </a:path>
              </a:pathLst>
            </a:custGeom>
            <a:grpFill/>
            <a:ln w="28575">
              <a:solidFill>
                <a:srgbClr val="6F2F9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Shape 127">
              <a:extLst>
                <a:ext uri="{FF2B5EF4-FFF2-40B4-BE49-F238E27FC236}">
                  <a16:creationId xmlns:a16="http://schemas.microsoft.com/office/drawing/2014/main" id="{F6EBE2BE-771D-F6C7-81F5-CFE8A450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9427"/>
              <a:ext cx="4754" cy="4517"/>
            </a:xfrm>
            <a:custGeom>
              <a:avLst/>
              <a:gdLst>
                <a:gd name="T0" fmla="*/ 0 w 475456"/>
                <a:gd name="T1" fmla="*/ 75406 h 451643"/>
                <a:gd name="T2" fmla="*/ 6350 w 475456"/>
                <a:gd name="T3" fmla="*/ 46037 h 451643"/>
                <a:gd name="T4" fmla="*/ 22225 w 475456"/>
                <a:gd name="T5" fmla="*/ 22225 h 451643"/>
                <a:gd name="T6" fmla="*/ 46037 w 475456"/>
                <a:gd name="T7" fmla="*/ 5556 h 451643"/>
                <a:gd name="T8" fmla="*/ 75406 w 475456"/>
                <a:gd name="T9" fmla="*/ 0 h 451643"/>
                <a:gd name="T10" fmla="*/ 400050 w 475456"/>
                <a:gd name="T11" fmla="*/ 0 h 451643"/>
                <a:gd name="T12" fmla="*/ 429418 w 475456"/>
                <a:gd name="T13" fmla="*/ 5556 h 451643"/>
                <a:gd name="T14" fmla="*/ 453231 w 475456"/>
                <a:gd name="T15" fmla="*/ 22225 h 451643"/>
                <a:gd name="T16" fmla="*/ 469106 w 475456"/>
                <a:gd name="T17" fmla="*/ 46037 h 451643"/>
                <a:gd name="T18" fmla="*/ 475456 w 475456"/>
                <a:gd name="T19" fmla="*/ 75406 h 451643"/>
                <a:gd name="T20" fmla="*/ 475456 w 475456"/>
                <a:gd name="T21" fmla="*/ 376237 h 451643"/>
                <a:gd name="T22" fmla="*/ 469106 w 475456"/>
                <a:gd name="T23" fmla="*/ 405606 h 451643"/>
                <a:gd name="T24" fmla="*/ 453231 w 475456"/>
                <a:gd name="T25" fmla="*/ 429418 h 451643"/>
                <a:gd name="T26" fmla="*/ 429418 w 475456"/>
                <a:gd name="T27" fmla="*/ 446087 h 451643"/>
                <a:gd name="T28" fmla="*/ 400050 w 475456"/>
                <a:gd name="T29" fmla="*/ 451643 h 451643"/>
                <a:gd name="T30" fmla="*/ 75406 w 475456"/>
                <a:gd name="T31" fmla="*/ 451643 h 451643"/>
                <a:gd name="T32" fmla="*/ 46037 w 475456"/>
                <a:gd name="T33" fmla="*/ 446087 h 451643"/>
                <a:gd name="T34" fmla="*/ 22225 w 475456"/>
                <a:gd name="T35" fmla="*/ 429418 h 451643"/>
                <a:gd name="T36" fmla="*/ 6350 w 475456"/>
                <a:gd name="T37" fmla="*/ 405606 h 451643"/>
                <a:gd name="T38" fmla="*/ 0 w 475456"/>
                <a:gd name="T39" fmla="*/ 376237 h 451643"/>
                <a:gd name="T40" fmla="*/ 0 w 475456"/>
                <a:gd name="T41" fmla="*/ 75406 h 451643"/>
                <a:gd name="T42" fmla="*/ 0 w 475456"/>
                <a:gd name="T43" fmla="*/ 0 h 451643"/>
                <a:gd name="T44" fmla="*/ 475456 w 475456"/>
                <a:gd name="T45" fmla="*/ 451643 h 45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T42" t="T43" r="T44" b="T45"/>
              <a:pathLst>
                <a:path w="475456" h="451643">
                  <a:moveTo>
                    <a:pt x="0" y="75406"/>
                  </a:moveTo>
                  <a:lnTo>
                    <a:pt x="6350" y="46037"/>
                  </a:lnTo>
                  <a:lnTo>
                    <a:pt x="22225" y="22225"/>
                  </a:lnTo>
                  <a:lnTo>
                    <a:pt x="46037" y="5556"/>
                  </a:lnTo>
                  <a:lnTo>
                    <a:pt x="75406" y="0"/>
                  </a:lnTo>
                  <a:lnTo>
                    <a:pt x="400050" y="0"/>
                  </a:lnTo>
                  <a:lnTo>
                    <a:pt x="429418" y="5556"/>
                  </a:lnTo>
                  <a:lnTo>
                    <a:pt x="453231" y="22225"/>
                  </a:lnTo>
                  <a:lnTo>
                    <a:pt x="469106" y="46037"/>
                  </a:lnTo>
                  <a:lnTo>
                    <a:pt x="475456" y="75406"/>
                  </a:lnTo>
                  <a:lnTo>
                    <a:pt x="475456" y="376237"/>
                  </a:lnTo>
                  <a:lnTo>
                    <a:pt x="469106" y="405606"/>
                  </a:lnTo>
                  <a:lnTo>
                    <a:pt x="453231" y="429418"/>
                  </a:lnTo>
                  <a:lnTo>
                    <a:pt x="429418" y="446087"/>
                  </a:lnTo>
                  <a:lnTo>
                    <a:pt x="400050" y="451643"/>
                  </a:lnTo>
                  <a:lnTo>
                    <a:pt x="75406" y="451643"/>
                  </a:lnTo>
                  <a:lnTo>
                    <a:pt x="46037" y="446087"/>
                  </a:lnTo>
                  <a:lnTo>
                    <a:pt x="22225" y="429418"/>
                  </a:lnTo>
                  <a:lnTo>
                    <a:pt x="6350" y="405606"/>
                  </a:lnTo>
                  <a:lnTo>
                    <a:pt x="0" y="376237"/>
                  </a:lnTo>
                  <a:lnTo>
                    <a:pt x="0" y="75406"/>
                  </a:lnTo>
                  <a:close/>
                </a:path>
              </a:pathLst>
            </a:custGeom>
            <a:grpFill/>
            <a:ln w="28575">
              <a:solidFill>
                <a:srgbClr val="6F2F9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Shape 128">
              <a:extLst>
                <a:ext uri="{FF2B5EF4-FFF2-40B4-BE49-F238E27FC236}">
                  <a16:creationId xmlns:a16="http://schemas.microsoft.com/office/drawing/2014/main" id="{B1F4D6EB-24E1-743F-318D-50FC55E68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" y="8771"/>
              <a:ext cx="4747" cy="4525"/>
            </a:xfrm>
            <a:custGeom>
              <a:avLst/>
              <a:gdLst>
                <a:gd name="T0" fmla="*/ 75406 w 474662"/>
                <a:gd name="T1" fmla="*/ 0 h 452437"/>
                <a:gd name="T2" fmla="*/ 46037 w 474662"/>
                <a:gd name="T3" fmla="*/ 6350 h 452437"/>
                <a:gd name="T4" fmla="*/ 22225 w 474662"/>
                <a:gd name="T5" fmla="*/ 22225 h 452437"/>
                <a:gd name="T6" fmla="*/ 6350 w 474662"/>
                <a:gd name="T7" fmla="*/ 46037 h 452437"/>
                <a:gd name="T8" fmla="*/ 0 w 474662"/>
                <a:gd name="T9" fmla="*/ 75406 h 452437"/>
                <a:gd name="T10" fmla="*/ 0 w 474662"/>
                <a:gd name="T11" fmla="*/ 377031 h 452437"/>
                <a:gd name="T12" fmla="*/ 6350 w 474662"/>
                <a:gd name="T13" fmla="*/ 406400 h 452437"/>
                <a:gd name="T14" fmla="*/ 22225 w 474662"/>
                <a:gd name="T15" fmla="*/ 430212 h 452437"/>
                <a:gd name="T16" fmla="*/ 46037 w 474662"/>
                <a:gd name="T17" fmla="*/ 446087 h 452437"/>
                <a:gd name="T18" fmla="*/ 75406 w 474662"/>
                <a:gd name="T19" fmla="*/ 452437 h 452437"/>
                <a:gd name="T20" fmla="*/ 400050 w 474662"/>
                <a:gd name="T21" fmla="*/ 452437 h 452437"/>
                <a:gd name="T22" fmla="*/ 429418 w 474662"/>
                <a:gd name="T23" fmla="*/ 446087 h 452437"/>
                <a:gd name="T24" fmla="*/ 453231 w 474662"/>
                <a:gd name="T25" fmla="*/ 430212 h 452437"/>
                <a:gd name="T26" fmla="*/ 469106 w 474662"/>
                <a:gd name="T27" fmla="*/ 406400 h 452437"/>
                <a:gd name="T28" fmla="*/ 474662 w 474662"/>
                <a:gd name="T29" fmla="*/ 377031 h 452437"/>
                <a:gd name="T30" fmla="*/ 474662 w 474662"/>
                <a:gd name="T31" fmla="*/ 75406 h 452437"/>
                <a:gd name="T32" fmla="*/ 469106 w 474662"/>
                <a:gd name="T33" fmla="*/ 46037 h 452437"/>
                <a:gd name="T34" fmla="*/ 453231 w 474662"/>
                <a:gd name="T35" fmla="*/ 22225 h 452437"/>
                <a:gd name="T36" fmla="*/ 429418 w 474662"/>
                <a:gd name="T37" fmla="*/ 6350 h 452437"/>
                <a:gd name="T38" fmla="*/ 400050 w 474662"/>
                <a:gd name="T39" fmla="*/ 0 h 452437"/>
                <a:gd name="T40" fmla="*/ 75406 w 474662"/>
                <a:gd name="T41" fmla="*/ 0 h 452437"/>
                <a:gd name="T42" fmla="*/ 0 w 474662"/>
                <a:gd name="T43" fmla="*/ 0 h 452437"/>
                <a:gd name="T44" fmla="*/ 474662 w 474662"/>
                <a:gd name="T45" fmla="*/ 452437 h 452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T42" t="T43" r="T44" b="T45"/>
              <a:pathLst>
                <a:path w="474662" h="452437">
                  <a:moveTo>
                    <a:pt x="75406" y="0"/>
                  </a:moveTo>
                  <a:lnTo>
                    <a:pt x="46037" y="6350"/>
                  </a:lnTo>
                  <a:lnTo>
                    <a:pt x="22225" y="22225"/>
                  </a:lnTo>
                  <a:lnTo>
                    <a:pt x="6350" y="46037"/>
                  </a:lnTo>
                  <a:lnTo>
                    <a:pt x="0" y="75406"/>
                  </a:lnTo>
                  <a:lnTo>
                    <a:pt x="0" y="377031"/>
                  </a:lnTo>
                  <a:lnTo>
                    <a:pt x="6350" y="406400"/>
                  </a:lnTo>
                  <a:lnTo>
                    <a:pt x="22225" y="430212"/>
                  </a:lnTo>
                  <a:lnTo>
                    <a:pt x="46037" y="446087"/>
                  </a:lnTo>
                  <a:lnTo>
                    <a:pt x="75406" y="452437"/>
                  </a:lnTo>
                  <a:lnTo>
                    <a:pt x="400050" y="452437"/>
                  </a:lnTo>
                  <a:lnTo>
                    <a:pt x="429418" y="446087"/>
                  </a:lnTo>
                  <a:lnTo>
                    <a:pt x="453231" y="430212"/>
                  </a:lnTo>
                  <a:lnTo>
                    <a:pt x="469106" y="406400"/>
                  </a:lnTo>
                  <a:lnTo>
                    <a:pt x="474662" y="377031"/>
                  </a:lnTo>
                  <a:lnTo>
                    <a:pt x="474662" y="75406"/>
                  </a:lnTo>
                  <a:lnTo>
                    <a:pt x="469106" y="46037"/>
                  </a:lnTo>
                  <a:lnTo>
                    <a:pt x="453231" y="22225"/>
                  </a:lnTo>
                  <a:lnTo>
                    <a:pt x="429418" y="6350"/>
                  </a:lnTo>
                  <a:lnTo>
                    <a:pt x="400050" y="0"/>
                  </a:lnTo>
                  <a:lnTo>
                    <a:pt x="75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Shape 129">
              <a:extLst>
                <a:ext uri="{FF2B5EF4-FFF2-40B4-BE49-F238E27FC236}">
                  <a16:creationId xmlns:a16="http://schemas.microsoft.com/office/drawing/2014/main" id="{B2646B32-DE70-3BF3-1225-95EC22EF0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" y="9419"/>
              <a:ext cx="4747" cy="4525"/>
            </a:xfrm>
            <a:custGeom>
              <a:avLst/>
              <a:gdLst>
                <a:gd name="T0" fmla="*/ 0 w 474662"/>
                <a:gd name="T1" fmla="*/ 75406 h 452437"/>
                <a:gd name="T2" fmla="*/ 6350 w 474662"/>
                <a:gd name="T3" fmla="*/ 46037 h 452437"/>
                <a:gd name="T4" fmla="*/ 22225 w 474662"/>
                <a:gd name="T5" fmla="*/ 22225 h 452437"/>
                <a:gd name="T6" fmla="*/ 46037 w 474662"/>
                <a:gd name="T7" fmla="*/ 6350 h 452437"/>
                <a:gd name="T8" fmla="*/ 75406 w 474662"/>
                <a:gd name="T9" fmla="*/ 0 h 452437"/>
                <a:gd name="T10" fmla="*/ 400050 w 474662"/>
                <a:gd name="T11" fmla="*/ 0 h 452437"/>
                <a:gd name="T12" fmla="*/ 429418 w 474662"/>
                <a:gd name="T13" fmla="*/ 6350 h 452437"/>
                <a:gd name="T14" fmla="*/ 453231 w 474662"/>
                <a:gd name="T15" fmla="*/ 22225 h 452437"/>
                <a:gd name="T16" fmla="*/ 469106 w 474662"/>
                <a:gd name="T17" fmla="*/ 46037 h 452437"/>
                <a:gd name="T18" fmla="*/ 474662 w 474662"/>
                <a:gd name="T19" fmla="*/ 75406 h 452437"/>
                <a:gd name="T20" fmla="*/ 474662 w 474662"/>
                <a:gd name="T21" fmla="*/ 377031 h 452437"/>
                <a:gd name="T22" fmla="*/ 469106 w 474662"/>
                <a:gd name="T23" fmla="*/ 406400 h 452437"/>
                <a:gd name="T24" fmla="*/ 453231 w 474662"/>
                <a:gd name="T25" fmla="*/ 430212 h 452437"/>
                <a:gd name="T26" fmla="*/ 429418 w 474662"/>
                <a:gd name="T27" fmla="*/ 446087 h 452437"/>
                <a:gd name="T28" fmla="*/ 400050 w 474662"/>
                <a:gd name="T29" fmla="*/ 452437 h 452437"/>
                <a:gd name="T30" fmla="*/ 75406 w 474662"/>
                <a:gd name="T31" fmla="*/ 452437 h 452437"/>
                <a:gd name="T32" fmla="*/ 46037 w 474662"/>
                <a:gd name="T33" fmla="*/ 446087 h 452437"/>
                <a:gd name="T34" fmla="*/ 22225 w 474662"/>
                <a:gd name="T35" fmla="*/ 430212 h 452437"/>
                <a:gd name="T36" fmla="*/ 6350 w 474662"/>
                <a:gd name="T37" fmla="*/ 406400 h 452437"/>
                <a:gd name="T38" fmla="*/ 0 w 474662"/>
                <a:gd name="T39" fmla="*/ 377031 h 452437"/>
                <a:gd name="T40" fmla="*/ 0 w 474662"/>
                <a:gd name="T41" fmla="*/ 75406 h 452437"/>
                <a:gd name="T42" fmla="*/ 0 w 474662"/>
                <a:gd name="T43" fmla="*/ 0 h 452437"/>
                <a:gd name="T44" fmla="*/ 474662 w 474662"/>
                <a:gd name="T45" fmla="*/ 452437 h 452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T42" t="T43" r="T44" b="T45"/>
              <a:pathLst>
                <a:path w="474662" h="452437">
                  <a:moveTo>
                    <a:pt x="0" y="75406"/>
                  </a:moveTo>
                  <a:lnTo>
                    <a:pt x="6350" y="46037"/>
                  </a:lnTo>
                  <a:lnTo>
                    <a:pt x="22225" y="22225"/>
                  </a:lnTo>
                  <a:lnTo>
                    <a:pt x="46037" y="6350"/>
                  </a:lnTo>
                  <a:lnTo>
                    <a:pt x="75406" y="0"/>
                  </a:lnTo>
                  <a:lnTo>
                    <a:pt x="400050" y="0"/>
                  </a:lnTo>
                  <a:lnTo>
                    <a:pt x="429418" y="6350"/>
                  </a:lnTo>
                  <a:lnTo>
                    <a:pt x="453231" y="22225"/>
                  </a:lnTo>
                  <a:lnTo>
                    <a:pt x="469106" y="46037"/>
                  </a:lnTo>
                  <a:lnTo>
                    <a:pt x="474662" y="75406"/>
                  </a:lnTo>
                  <a:lnTo>
                    <a:pt x="474662" y="377031"/>
                  </a:lnTo>
                  <a:lnTo>
                    <a:pt x="469106" y="406400"/>
                  </a:lnTo>
                  <a:lnTo>
                    <a:pt x="453231" y="430212"/>
                  </a:lnTo>
                  <a:lnTo>
                    <a:pt x="429418" y="446087"/>
                  </a:lnTo>
                  <a:lnTo>
                    <a:pt x="400050" y="452437"/>
                  </a:lnTo>
                  <a:lnTo>
                    <a:pt x="75406" y="452437"/>
                  </a:lnTo>
                  <a:lnTo>
                    <a:pt x="46037" y="446087"/>
                  </a:lnTo>
                  <a:lnTo>
                    <a:pt x="22225" y="430212"/>
                  </a:lnTo>
                  <a:lnTo>
                    <a:pt x="6350" y="406400"/>
                  </a:lnTo>
                  <a:lnTo>
                    <a:pt x="0" y="377031"/>
                  </a:lnTo>
                  <a:lnTo>
                    <a:pt x="0" y="75406"/>
                  </a:lnTo>
                  <a:close/>
                </a:path>
              </a:pathLst>
            </a:custGeom>
            <a:solidFill>
              <a:srgbClr val="7030A0"/>
            </a:solidFill>
            <a:ln w="28575">
              <a:solidFill>
                <a:srgbClr val="6F2F9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4368C27-BBB3-CC1C-E342-AC909B3AF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71" y="370054"/>
            <a:ext cx="6805247" cy="1842540"/>
          </a:xfrm>
        </p:spPr>
        <p:txBody>
          <a:bodyPr>
            <a:noAutofit/>
          </a:bodyPr>
          <a:lstStyle/>
          <a:p>
            <a:pPr algn="ctr"/>
            <a:r>
              <a:rPr lang="ru-RU" sz="8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</a:t>
            </a:r>
            <a:br>
              <a:rPr lang="ru-RU" sz="8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«4 лишний»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EFA7C721-1527-8EA7-4109-9D73AC43C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5" b="97768" l="9923" r="89967">
                        <a14:foregroundMark x1="41896" y1="28869" x2="41896" y2="28869"/>
                        <a14:foregroundMark x1="55347" y1="21280" x2="55347" y2="21280"/>
                        <a14:foregroundMark x1="48512" y1="3125" x2="48512" y2="3125"/>
                        <a14:foregroundMark x1="35502" y1="6548" x2="35502" y2="6548"/>
                        <a14:foregroundMark x1="60639" y1="92857" x2="60639" y2="92857"/>
                        <a14:foregroundMark x1="58655" y1="96875" x2="58655" y2="96875"/>
                        <a14:foregroundMark x1="58655" y1="97768" x2="58655" y2="97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r="17937"/>
          <a:stretch/>
        </p:blipFill>
        <p:spPr bwMode="auto">
          <a:xfrm>
            <a:off x="237133" y="2829769"/>
            <a:ext cx="2516864" cy="274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7AD39E91-9A59-5F6A-E629-FF08BBA4EC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7" l="10000" r="90000">
                        <a14:foregroundMark x1="56133" y1="1374" x2="48933" y2="305"/>
                        <a14:foregroundMark x1="48933" y1="305" x2="48933" y2="305"/>
                        <a14:foregroundMark x1="55867" y1="0" x2="48133" y2="0"/>
                        <a14:foregroundMark x1="54933" y1="82901" x2="54933" y2="82901"/>
                        <a14:foregroundMark x1="48667" y1="95267" x2="48667" y2="95267"/>
                        <a14:foregroundMark x1="37733" y1="93740" x2="37733" y2="93740"/>
                        <a14:foregroundMark x1="35467" y1="91908" x2="35467" y2="91908"/>
                        <a14:foregroundMark x1="48667" y1="99237" x2="48667" y2="99237"/>
                        <a14:foregroundMark x1="63733" y1="92366" x2="63733" y2="92366"/>
                        <a14:foregroundMark x1="52533" y1="70992" x2="48533" y2="78321"/>
                        <a14:foregroundMark x1="43067" y1="71450" x2="45733" y2="79084"/>
                        <a14:foregroundMark x1="45733" y1="79084" x2="46133" y2="79542"/>
                        <a14:foregroundMark x1="43867" y1="67634" x2="42933" y2="68092"/>
                        <a14:foregroundMark x1="62933" y1="91603" x2="65067" y2="94198"/>
                        <a14:foregroundMark x1="37467" y1="89618" x2="39867" y2="92366"/>
                        <a14:foregroundMark x1="39867" y1="87023" x2="45067" y2="85954"/>
                        <a14:foregroundMark x1="53867" y1="74198" x2="52267" y2="79237"/>
                        <a14:foregroundMark x1="43067" y1="67634" x2="43067" y2="67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75" r="10631"/>
          <a:stretch/>
        </p:blipFill>
        <p:spPr bwMode="auto">
          <a:xfrm>
            <a:off x="9323373" y="2646584"/>
            <a:ext cx="2806120" cy="3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337D8EFE-BE0A-437B-9FB2-6495A4056A93}"/>
              </a:ext>
            </a:extLst>
          </p:cNvPr>
          <p:cNvSpPr txBox="1">
            <a:spLocks/>
          </p:cNvSpPr>
          <p:nvPr/>
        </p:nvSpPr>
        <p:spPr>
          <a:xfrm>
            <a:off x="2861185" y="2783227"/>
            <a:ext cx="6412707" cy="3712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i="1" dirty="0">
              <a:solidFill>
                <a:srgbClr val="002060"/>
              </a:solidFill>
            </a:endParaRPr>
          </a:p>
          <a:p>
            <a:pPr algn="ctr"/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игры:</a:t>
            </a:r>
          </a:p>
          <a:p>
            <a:pPr marL="514350" indent="-514350">
              <a:buAutoNum type="arabicPeriod"/>
            </a:pPr>
            <a:r>
              <a:rPr lang="ru-RU" sz="2400" b="1" i="1" dirty="0">
                <a:solidFill>
                  <a:srgbClr val="002060"/>
                </a:solidFill>
              </a:rPr>
              <a:t>Внимательно рассмотри и назови картинки.</a:t>
            </a:r>
          </a:p>
          <a:p>
            <a:pPr marL="514350" indent="-514350">
              <a:buAutoNum type="arabicPeriod"/>
            </a:pPr>
            <a:r>
              <a:rPr lang="ru-RU" sz="2400" b="1" i="1" dirty="0">
                <a:solidFill>
                  <a:srgbClr val="002060"/>
                </a:solidFill>
              </a:rPr>
              <a:t>Подумай и нажми на «лишнюю» картинку. Если ответ верный- картинка исчезнет.</a:t>
            </a:r>
          </a:p>
          <a:p>
            <a:pPr marL="514350" indent="-514350">
              <a:buAutoNum type="arabicPeriod"/>
            </a:pPr>
            <a:r>
              <a:rPr lang="ru-RU" sz="2400" b="1" i="1" dirty="0">
                <a:solidFill>
                  <a:srgbClr val="002060"/>
                </a:solidFill>
              </a:rPr>
              <a:t>Объясни свой выбор, начиная со слов: «Лишняя груша, потому что это фрукт, а морковь, тыква и огурец – это овощи».</a:t>
            </a:r>
          </a:p>
          <a:p>
            <a:pPr marL="514350" indent="-514350">
              <a:buAutoNum type="arabicPeriod"/>
            </a:pPr>
            <a:r>
              <a:rPr lang="ru-RU" sz="2400" b="1" i="1" dirty="0">
                <a:solidFill>
                  <a:srgbClr val="002060"/>
                </a:solidFill>
              </a:rPr>
              <a:t>Далее нажми на «знак вопроса» и реши следующую задачу.</a:t>
            </a:r>
          </a:p>
          <a:p>
            <a:pPr marL="514350" indent="-514350">
              <a:buAutoNum type="arabicPeriod"/>
            </a:pPr>
            <a:endParaRPr lang="ru-RU" sz="2400" b="1" i="1" dirty="0">
              <a:solidFill>
                <a:srgbClr val="002060"/>
              </a:solidFill>
            </a:endParaRPr>
          </a:p>
          <a:p>
            <a:pPr marL="514350" indent="-514350" algn="ctr">
              <a:buAutoNum type="arabicPeriod"/>
            </a:pP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3" name="Заголовок 10">
            <a:extLst>
              <a:ext uri="{FF2B5EF4-FFF2-40B4-BE49-F238E27FC236}">
                <a16:creationId xmlns:a16="http://schemas.microsoft.com/office/drawing/2014/main" id="{D883D1D0-F351-7115-5AE3-9513F515C8D4}"/>
              </a:ext>
            </a:extLst>
          </p:cNvPr>
          <p:cNvSpPr txBox="1">
            <a:spLocks/>
          </p:cNvSpPr>
          <p:nvPr/>
        </p:nvSpPr>
        <p:spPr>
          <a:xfrm>
            <a:off x="6239538" y="6343140"/>
            <a:ext cx="4424341" cy="5148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i="1" dirty="0">
                <a:solidFill>
                  <a:srgbClr val="002060"/>
                </a:solidFill>
              </a:rPr>
              <a:t>Учитель-логопед: Гладкова Н.В.</a:t>
            </a:r>
          </a:p>
        </p:txBody>
      </p:sp>
    </p:spTree>
    <p:extLst>
      <p:ext uri="{BB962C8B-B14F-4D97-AF65-F5344CB8AC3E}">
        <p14:creationId xmlns:p14="http://schemas.microsoft.com/office/powerpoint/2010/main" val="418700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4">
            <a:extLst>
              <a:ext uri="{FF2B5EF4-FFF2-40B4-BE49-F238E27FC236}">
                <a16:creationId xmlns:a16="http://schemas.microsoft.com/office/drawing/2014/main" id="{8FE1671B-FA58-214E-04D3-993043EBF5DB}"/>
              </a:ext>
            </a:extLst>
          </p:cNvPr>
          <p:cNvGrpSpPr/>
          <p:nvPr/>
        </p:nvGrpSpPr>
        <p:grpSpPr>
          <a:xfrm>
            <a:off x="8061960" y="3886200"/>
            <a:ext cx="2727960" cy="2727960"/>
            <a:chOff x="8061960" y="3886200"/>
            <a:chExt cx="2727960" cy="2727960"/>
          </a:xfr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grpSpPr>
        <p:sp>
          <p:nvSpPr>
            <p:cNvPr id="3" name="Рамка 2">
              <a:extLst>
                <a:ext uri="{FF2B5EF4-FFF2-40B4-BE49-F238E27FC236}">
                  <a16:creationId xmlns:a16="http://schemas.microsoft.com/office/drawing/2014/main" id="{08615C9D-886A-E66D-E2FF-A8F6EF5FABA4}"/>
                </a:ext>
              </a:extLst>
            </p:cNvPr>
            <p:cNvSpPr/>
            <p:nvPr/>
          </p:nvSpPr>
          <p:spPr>
            <a:xfrm>
              <a:off x="8061960" y="388620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381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2A3EE97-7E8C-F5B6-0911-10206B10F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569" y="4427049"/>
              <a:ext cx="1729911" cy="1729911"/>
            </a:xfrm>
            <a:prstGeom prst="rect">
              <a:avLst/>
            </a:prstGeom>
          </p:spPr>
        </p:pic>
      </p:grpSp>
      <p:grpSp>
        <p:nvGrpSpPr>
          <p:cNvPr id="30" name="3">
            <a:extLst>
              <a:ext uri="{FF2B5EF4-FFF2-40B4-BE49-F238E27FC236}">
                <a16:creationId xmlns:a16="http://schemas.microsoft.com/office/drawing/2014/main" id="{B56142FB-74E5-2C65-875B-D3626D808B64}"/>
              </a:ext>
            </a:extLst>
          </p:cNvPr>
          <p:cNvGrpSpPr/>
          <p:nvPr/>
        </p:nvGrpSpPr>
        <p:grpSpPr>
          <a:xfrm>
            <a:off x="1390317" y="3886200"/>
            <a:ext cx="2727960" cy="2727960"/>
            <a:chOff x="1402080" y="701040"/>
            <a:chExt cx="2727960" cy="2727960"/>
          </a:xfrm>
        </p:grpSpPr>
        <p:sp>
          <p:nvSpPr>
            <p:cNvPr id="31" name="Рамка 30">
              <a:extLst>
                <a:ext uri="{FF2B5EF4-FFF2-40B4-BE49-F238E27FC236}">
                  <a16:creationId xmlns:a16="http://schemas.microsoft.com/office/drawing/2014/main" id="{FB6E3297-D0DC-8AE8-D51A-4902F1248263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7ACFB901-8AAE-5CF8-B516-34556C81C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258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0239" y="1261858"/>
              <a:ext cx="1668116" cy="1668116"/>
            </a:xfrm>
            <a:prstGeom prst="rect">
              <a:avLst/>
            </a:prstGeom>
          </p:spPr>
        </p:pic>
      </p:grpSp>
      <p:grpSp>
        <p:nvGrpSpPr>
          <p:cNvPr id="24" name="2">
            <a:extLst>
              <a:ext uri="{FF2B5EF4-FFF2-40B4-BE49-F238E27FC236}">
                <a16:creationId xmlns:a16="http://schemas.microsoft.com/office/drawing/2014/main" id="{997EAE10-CA9B-63CA-5980-D686F94595E7}"/>
              </a:ext>
            </a:extLst>
          </p:cNvPr>
          <p:cNvGrpSpPr/>
          <p:nvPr/>
        </p:nvGrpSpPr>
        <p:grpSpPr>
          <a:xfrm>
            <a:off x="8061960" y="701040"/>
            <a:ext cx="2727960" cy="2727960"/>
            <a:chOff x="8061960" y="701040"/>
            <a:chExt cx="2727960" cy="2727960"/>
          </a:xfrm>
        </p:grpSpPr>
        <p:sp>
          <p:nvSpPr>
            <p:cNvPr id="11" name="Рамка 10">
              <a:extLst>
                <a:ext uri="{FF2B5EF4-FFF2-40B4-BE49-F238E27FC236}">
                  <a16:creationId xmlns:a16="http://schemas.microsoft.com/office/drawing/2014/main" id="{5C29A855-5A2D-156E-A274-20E9EC168BEA}"/>
                </a:ext>
              </a:extLst>
            </p:cNvPr>
            <p:cNvSpPr/>
            <p:nvPr/>
          </p:nvSpPr>
          <p:spPr>
            <a:xfrm>
              <a:off x="806196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DBED859-BBCD-63B9-39D3-D00364965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1851" y="1139105"/>
              <a:ext cx="1851829" cy="1851829"/>
            </a:xfrm>
            <a:prstGeom prst="rect">
              <a:avLst/>
            </a:prstGeom>
            <a:effectLst>
              <a:glow>
                <a:schemeClr val="accent1">
                  <a:alpha val="53000"/>
                </a:schemeClr>
              </a:glow>
              <a:outerShdw blurRad="1066800" dist="50800" dir="5400000" algn="ctr" rotWithShape="0">
                <a:srgbClr val="000000">
                  <a:alpha val="0"/>
                </a:srgbClr>
              </a:outerShdw>
            </a:effectLst>
          </p:spPr>
        </p:pic>
      </p:grpSp>
      <p:grpSp>
        <p:nvGrpSpPr>
          <p:cNvPr id="23" name="1">
            <a:extLst>
              <a:ext uri="{FF2B5EF4-FFF2-40B4-BE49-F238E27FC236}">
                <a16:creationId xmlns:a16="http://schemas.microsoft.com/office/drawing/2014/main" id="{ECB06B4F-6BB0-9F65-42C8-975A07C0D707}"/>
              </a:ext>
            </a:extLst>
          </p:cNvPr>
          <p:cNvGrpSpPr/>
          <p:nvPr/>
        </p:nvGrpSpPr>
        <p:grpSpPr>
          <a:xfrm>
            <a:off x="1402080" y="701040"/>
            <a:ext cx="2727960" cy="2727960"/>
            <a:chOff x="1402080" y="701040"/>
            <a:chExt cx="2727960" cy="2727960"/>
          </a:xfrm>
        </p:grpSpPr>
        <p:sp>
          <p:nvSpPr>
            <p:cNvPr id="2" name="Рамка 1">
              <a:extLst>
                <a:ext uri="{FF2B5EF4-FFF2-40B4-BE49-F238E27FC236}">
                  <a16:creationId xmlns:a16="http://schemas.microsoft.com/office/drawing/2014/main" id="{BEE46400-4A01-F4FD-4688-E1361FE951D9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CE763AC-6A95-2358-42C2-F647BA3E2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239" y="1261858"/>
              <a:ext cx="1668116" cy="1668116"/>
            </a:xfrm>
            <a:prstGeom prst="rect">
              <a:avLst/>
            </a:prstGeom>
          </p:spPr>
        </p:pic>
      </p:grpSp>
      <p:pic>
        <p:nvPicPr>
          <p:cNvPr id="34" name="Picture 12">
            <a:extLst>
              <a:ext uri="{FF2B5EF4-FFF2-40B4-BE49-F238E27FC236}">
                <a16:creationId xmlns:a16="http://schemas.microsoft.com/office/drawing/2014/main" id="{D1B6F82B-B768-9F04-776B-DE74F46C0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237" l="10000" r="90000">
                        <a14:foregroundMark x1="56133" y1="1374" x2="48933" y2="305"/>
                        <a14:foregroundMark x1="48933" y1="305" x2="48933" y2="305"/>
                        <a14:foregroundMark x1="55867" y1="0" x2="48133" y2="0"/>
                        <a14:foregroundMark x1="54933" y1="82901" x2="54933" y2="82901"/>
                        <a14:foregroundMark x1="48667" y1="95267" x2="48667" y2="95267"/>
                        <a14:foregroundMark x1="37733" y1="93740" x2="37733" y2="93740"/>
                        <a14:foregroundMark x1="35467" y1="91908" x2="35467" y2="91908"/>
                        <a14:foregroundMark x1="48667" y1="99237" x2="48667" y2="99237"/>
                        <a14:foregroundMark x1="63733" y1="92366" x2="63733" y2="92366"/>
                        <a14:foregroundMark x1="52533" y1="70992" x2="48533" y2="78321"/>
                        <a14:foregroundMark x1="43067" y1="71450" x2="45733" y2="79084"/>
                        <a14:foregroundMark x1="45733" y1="79084" x2="46133" y2="79542"/>
                        <a14:foregroundMark x1="43867" y1="67634" x2="42933" y2="68092"/>
                        <a14:foregroundMark x1="62933" y1="91603" x2="65067" y2="94198"/>
                        <a14:foregroundMark x1="37467" y1="89618" x2="39867" y2="92366"/>
                        <a14:foregroundMark x1="39867" y1="87023" x2="45067" y2="85954"/>
                        <a14:foregroundMark x1="53867" y1="74198" x2="52267" y2="79237"/>
                        <a14:foregroundMark x1="43067" y1="67634" x2="43067" y2="67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5" r="16538"/>
          <a:stretch/>
        </p:blipFill>
        <p:spPr bwMode="auto">
          <a:xfrm>
            <a:off x="5053011" y="1767300"/>
            <a:ext cx="2450738" cy="3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36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4">
            <a:extLst>
              <a:ext uri="{FF2B5EF4-FFF2-40B4-BE49-F238E27FC236}">
                <a16:creationId xmlns:a16="http://schemas.microsoft.com/office/drawing/2014/main" id="{8FE1671B-FA58-214E-04D3-993043EBF5DB}"/>
              </a:ext>
            </a:extLst>
          </p:cNvPr>
          <p:cNvGrpSpPr/>
          <p:nvPr/>
        </p:nvGrpSpPr>
        <p:grpSpPr>
          <a:xfrm>
            <a:off x="8061960" y="3886200"/>
            <a:ext cx="2727960" cy="2727960"/>
            <a:chOff x="8061960" y="3886200"/>
            <a:chExt cx="2727960" cy="2727960"/>
          </a:xfr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grpSpPr>
        <p:sp>
          <p:nvSpPr>
            <p:cNvPr id="3" name="Рамка 2">
              <a:extLst>
                <a:ext uri="{FF2B5EF4-FFF2-40B4-BE49-F238E27FC236}">
                  <a16:creationId xmlns:a16="http://schemas.microsoft.com/office/drawing/2014/main" id="{08615C9D-886A-E66D-E2FF-A8F6EF5FABA4}"/>
                </a:ext>
              </a:extLst>
            </p:cNvPr>
            <p:cNvSpPr/>
            <p:nvPr/>
          </p:nvSpPr>
          <p:spPr>
            <a:xfrm>
              <a:off x="8061960" y="388620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381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2A3EE97-7E8C-F5B6-0911-10206B10F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87569" y="4427049"/>
              <a:ext cx="1729911" cy="1729911"/>
            </a:xfrm>
            <a:prstGeom prst="rect">
              <a:avLst/>
            </a:prstGeom>
          </p:spPr>
        </p:pic>
      </p:grpSp>
      <p:grpSp>
        <p:nvGrpSpPr>
          <p:cNvPr id="30" name="3">
            <a:extLst>
              <a:ext uri="{FF2B5EF4-FFF2-40B4-BE49-F238E27FC236}">
                <a16:creationId xmlns:a16="http://schemas.microsoft.com/office/drawing/2014/main" id="{B56142FB-74E5-2C65-875B-D3626D808B64}"/>
              </a:ext>
            </a:extLst>
          </p:cNvPr>
          <p:cNvGrpSpPr/>
          <p:nvPr/>
        </p:nvGrpSpPr>
        <p:grpSpPr>
          <a:xfrm>
            <a:off x="1402080" y="3868026"/>
            <a:ext cx="2727960" cy="2727960"/>
            <a:chOff x="1402080" y="701040"/>
            <a:chExt cx="2727960" cy="2727960"/>
          </a:xfrm>
        </p:grpSpPr>
        <p:sp>
          <p:nvSpPr>
            <p:cNvPr id="31" name="Рамка 30">
              <a:extLst>
                <a:ext uri="{FF2B5EF4-FFF2-40B4-BE49-F238E27FC236}">
                  <a16:creationId xmlns:a16="http://schemas.microsoft.com/office/drawing/2014/main" id="{FB6E3297-D0DC-8AE8-D51A-4902F1248263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7ACFB901-8AAE-5CF8-B516-34556C81C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50000"/>
                      </a14:imgEffect>
                      <a14:imgEffect>
                        <a14:brightnessContrast bright="-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0239" y="1261858"/>
              <a:ext cx="1728116" cy="1728116"/>
            </a:xfrm>
            <a:prstGeom prst="rect">
              <a:avLst/>
            </a:prstGeom>
          </p:spPr>
        </p:pic>
      </p:grpSp>
      <p:grpSp>
        <p:nvGrpSpPr>
          <p:cNvPr id="24" name="2">
            <a:extLst>
              <a:ext uri="{FF2B5EF4-FFF2-40B4-BE49-F238E27FC236}">
                <a16:creationId xmlns:a16="http://schemas.microsoft.com/office/drawing/2014/main" id="{997EAE10-CA9B-63CA-5980-D686F94595E7}"/>
              </a:ext>
            </a:extLst>
          </p:cNvPr>
          <p:cNvGrpSpPr/>
          <p:nvPr/>
        </p:nvGrpSpPr>
        <p:grpSpPr>
          <a:xfrm>
            <a:off x="8061960" y="701040"/>
            <a:ext cx="2727960" cy="2727960"/>
            <a:chOff x="8061960" y="701040"/>
            <a:chExt cx="2727960" cy="2727960"/>
          </a:xfrm>
        </p:grpSpPr>
        <p:sp>
          <p:nvSpPr>
            <p:cNvPr id="11" name="Рамка 10">
              <a:extLst>
                <a:ext uri="{FF2B5EF4-FFF2-40B4-BE49-F238E27FC236}">
                  <a16:creationId xmlns:a16="http://schemas.microsoft.com/office/drawing/2014/main" id="{5C29A855-5A2D-156E-A274-20E9EC168BEA}"/>
                </a:ext>
              </a:extLst>
            </p:cNvPr>
            <p:cNvSpPr/>
            <p:nvPr/>
          </p:nvSpPr>
          <p:spPr>
            <a:xfrm>
              <a:off x="806196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DBED859-BBCD-63B9-39D3-D00364965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41851" y="1139105"/>
              <a:ext cx="1851829" cy="1851829"/>
            </a:xfrm>
            <a:prstGeom prst="rect">
              <a:avLst/>
            </a:prstGeom>
            <a:effectLst>
              <a:glow>
                <a:schemeClr val="accent1">
                  <a:alpha val="53000"/>
                </a:schemeClr>
              </a:glow>
              <a:outerShdw blurRad="1066800" dist="50800" dir="5400000" algn="ctr" rotWithShape="0">
                <a:srgbClr val="000000">
                  <a:alpha val="0"/>
                </a:srgbClr>
              </a:outerShdw>
            </a:effectLst>
          </p:spPr>
        </p:pic>
      </p:grpSp>
      <p:grpSp>
        <p:nvGrpSpPr>
          <p:cNvPr id="23" name="1">
            <a:extLst>
              <a:ext uri="{FF2B5EF4-FFF2-40B4-BE49-F238E27FC236}">
                <a16:creationId xmlns:a16="http://schemas.microsoft.com/office/drawing/2014/main" id="{ECB06B4F-6BB0-9F65-42C8-975A07C0D707}"/>
              </a:ext>
            </a:extLst>
          </p:cNvPr>
          <p:cNvGrpSpPr/>
          <p:nvPr/>
        </p:nvGrpSpPr>
        <p:grpSpPr>
          <a:xfrm>
            <a:off x="1402080" y="701040"/>
            <a:ext cx="2727960" cy="2727960"/>
            <a:chOff x="1402080" y="701040"/>
            <a:chExt cx="2727960" cy="2727960"/>
          </a:xfrm>
        </p:grpSpPr>
        <p:sp>
          <p:nvSpPr>
            <p:cNvPr id="2" name="Рамка 1">
              <a:extLst>
                <a:ext uri="{FF2B5EF4-FFF2-40B4-BE49-F238E27FC236}">
                  <a16:creationId xmlns:a16="http://schemas.microsoft.com/office/drawing/2014/main" id="{BEE46400-4A01-F4FD-4688-E1361FE951D9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CE763AC-6A95-2358-42C2-F647BA3E2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38661" y="1380280"/>
              <a:ext cx="1549693" cy="1549693"/>
            </a:xfrm>
            <a:prstGeom prst="rect">
              <a:avLst/>
            </a:prstGeom>
          </p:spPr>
        </p:pic>
      </p:grpSp>
      <p:pic>
        <p:nvPicPr>
          <p:cNvPr id="4" name="Picture 12">
            <a:extLst>
              <a:ext uri="{FF2B5EF4-FFF2-40B4-BE49-F238E27FC236}">
                <a16:creationId xmlns:a16="http://schemas.microsoft.com/office/drawing/2014/main" id="{43EA6C1D-4858-8028-B2AC-BFDAD8FDC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237" l="10000" r="90000">
                        <a14:foregroundMark x1="56133" y1="1374" x2="48933" y2="305"/>
                        <a14:foregroundMark x1="48933" y1="305" x2="48933" y2="305"/>
                        <a14:foregroundMark x1="55867" y1="0" x2="48133" y2="0"/>
                        <a14:foregroundMark x1="54933" y1="82901" x2="54933" y2="82901"/>
                        <a14:foregroundMark x1="48667" y1="95267" x2="48667" y2="95267"/>
                        <a14:foregroundMark x1="37733" y1="93740" x2="37733" y2="93740"/>
                        <a14:foregroundMark x1="35467" y1="91908" x2="35467" y2="91908"/>
                        <a14:foregroundMark x1="48667" y1="99237" x2="48667" y2="99237"/>
                        <a14:foregroundMark x1="63733" y1="92366" x2="63733" y2="92366"/>
                        <a14:foregroundMark x1="52533" y1="70992" x2="48533" y2="78321"/>
                        <a14:foregroundMark x1="43067" y1="71450" x2="45733" y2="79084"/>
                        <a14:foregroundMark x1="45733" y1="79084" x2="46133" y2="79542"/>
                        <a14:foregroundMark x1="43867" y1="67634" x2="42933" y2="68092"/>
                        <a14:foregroundMark x1="62933" y1="91603" x2="65067" y2="94198"/>
                        <a14:foregroundMark x1="37467" y1="89618" x2="39867" y2="92366"/>
                        <a14:foregroundMark x1="39867" y1="87023" x2="45067" y2="85954"/>
                        <a14:foregroundMark x1="53867" y1="74198" x2="52267" y2="79237"/>
                        <a14:foregroundMark x1="43067" y1="67634" x2="43067" y2="67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5" r="16538"/>
          <a:stretch/>
        </p:blipFill>
        <p:spPr bwMode="auto">
          <a:xfrm>
            <a:off x="5053011" y="1767300"/>
            <a:ext cx="2450738" cy="3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80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4">
            <a:extLst>
              <a:ext uri="{FF2B5EF4-FFF2-40B4-BE49-F238E27FC236}">
                <a16:creationId xmlns:a16="http://schemas.microsoft.com/office/drawing/2014/main" id="{8FE1671B-FA58-214E-04D3-993043EBF5DB}"/>
              </a:ext>
            </a:extLst>
          </p:cNvPr>
          <p:cNvGrpSpPr/>
          <p:nvPr/>
        </p:nvGrpSpPr>
        <p:grpSpPr>
          <a:xfrm>
            <a:off x="8061960" y="3886200"/>
            <a:ext cx="2727960" cy="2727960"/>
            <a:chOff x="8061960" y="3886200"/>
            <a:chExt cx="2727960" cy="2727960"/>
          </a:xfr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grpSpPr>
        <p:sp>
          <p:nvSpPr>
            <p:cNvPr id="3" name="Рамка 2">
              <a:extLst>
                <a:ext uri="{FF2B5EF4-FFF2-40B4-BE49-F238E27FC236}">
                  <a16:creationId xmlns:a16="http://schemas.microsoft.com/office/drawing/2014/main" id="{08615C9D-886A-E66D-E2FF-A8F6EF5FABA4}"/>
                </a:ext>
              </a:extLst>
            </p:cNvPr>
            <p:cNvSpPr/>
            <p:nvPr/>
          </p:nvSpPr>
          <p:spPr>
            <a:xfrm>
              <a:off x="8061960" y="388620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381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2A3EE97-7E8C-F5B6-0911-10206B10F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87569" y="4427049"/>
              <a:ext cx="1729911" cy="1729911"/>
            </a:xfrm>
            <a:prstGeom prst="rect">
              <a:avLst/>
            </a:prstGeom>
          </p:spPr>
        </p:pic>
      </p:grpSp>
      <p:grpSp>
        <p:nvGrpSpPr>
          <p:cNvPr id="30" name="3">
            <a:extLst>
              <a:ext uri="{FF2B5EF4-FFF2-40B4-BE49-F238E27FC236}">
                <a16:creationId xmlns:a16="http://schemas.microsoft.com/office/drawing/2014/main" id="{B56142FB-74E5-2C65-875B-D3626D808B64}"/>
              </a:ext>
            </a:extLst>
          </p:cNvPr>
          <p:cNvGrpSpPr/>
          <p:nvPr/>
        </p:nvGrpSpPr>
        <p:grpSpPr>
          <a:xfrm>
            <a:off x="1390317" y="3886200"/>
            <a:ext cx="2727960" cy="2727960"/>
            <a:chOff x="1402080" y="701040"/>
            <a:chExt cx="2727960" cy="2727960"/>
          </a:xfrm>
        </p:grpSpPr>
        <p:sp>
          <p:nvSpPr>
            <p:cNvPr id="31" name="Рамка 30">
              <a:extLst>
                <a:ext uri="{FF2B5EF4-FFF2-40B4-BE49-F238E27FC236}">
                  <a16:creationId xmlns:a16="http://schemas.microsoft.com/office/drawing/2014/main" id="{FB6E3297-D0DC-8AE8-D51A-4902F1248263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7ACFB901-8AAE-5CF8-B516-34556C81C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0239" y="1261858"/>
              <a:ext cx="1668116" cy="1668116"/>
            </a:xfrm>
            <a:prstGeom prst="rect">
              <a:avLst/>
            </a:prstGeom>
          </p:spPr>
        </p:pic>
      </p:grpSp>
      <p:grpSp>
        <p:nvGrpSpPr>
          <p:cNvPr id="24" name="2">
            <a:extLst>
              <a:ext uri="{FF2B5EF4-FFF2-40B4-BE49-F238E27FC236}">
                <a16:creationId xmlns:a16="http://schemas.microsoft.com/office/drawing/2014/main" id="{997EAE10-CA9B-63CA-5980-D686F94595E7}"/>
              </a:ext>
            </a:extLst>
          </p:cNvPr>
          <p:cNvGrpSpPr/>
          <p:nvPr/>
        </p:nvGrpSpPr>
        <p:grpSpPr>
          <a:xfrm>
            <a:off x="8061960" y="701040"/>
            <a:ext cx="2727960" cy="2727960"/>
            <a:chOff x="8061960" y="701040"/>
            <a:chExt cx="2727960" cy="2727960"/>
          </a:xfrm>
        </p:grpSpPr>
        <p:sp>
          <p:nvSpPr>
            <p:cNvPr id="11" name="Рамка 10">
              <a:extLst>
                <a:ext uri="{FF2B5EF4-FFF2-40B4-BE49-F238E27FC236}">
                  <a16:creationId xmlns:a16="http://schemas.microsoft.com/office/drawing/2014/main" id="{5C29A855-5A2D-156E-A274-20E9EC168BEA}"/>
                </a:ext>
              </a:extLst>
            </p:cNvPr>
            <p:cNvSpPr/>
            <p:nvPr/>
          </p:nvSpPr>
          <p:spPr>
            <a:xfrm>
              <a:off x="806196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DBED859-BBCD-63B9-39D3-D00364965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41851" y="1139105"/>
              <a:ext cx="1851829" cy="1851829"/>
            </a:xfrm>
            <a:prstGeom prst="rect">
              <a:avLst/>
            </a:prstGeom>
            <a:effectLst>
              <a:glow>
                <a:schemeClr val="accent1">
                  <a:alpha val="53000"/>
                </a:schemeClr>
              </a:glow>
              <a:outerShdw blurRad="1066800" dist="50800" dir="5400000" algn="ctr" rotWithShape="0">
                <a:srgbClr val="000000">
                  <a:alpha val="0"/>
                </a:srgbClr>
              </a:outerShdw>
            </a:effectLst>
          </p:spPr>
        </p:pic>
      </p:grpSp>
      <p:grpSp>
        <p:nvGrpSpPr>
          <p:cNvPr id="23" name="1">
            <a:extLst>
              <a:ext uri="{FF2B5EF4-FFF2-40B4-BE49-F238E27FC236}">
                <a16:creationId xmlns:a16="http://schemas.microsoft.com/office/drawing/2014/main" id="{ECB06B4F-6BB0-9F65-42C8-975A07C0D707}"/>
              </a:ext>
            </a:extLst>
          </p:cNvPr>
          <p:cNvGrpSpPr/>
          <p:nvPr/>
        </p:nvGrpSpPr>
        <p:grpSpPr>
          <a:xfrm>
            <a:off x="1402080" y="701040"/>
            <a:ext cx="2727960" cy="2727960"/>
            <a:chOff x="1402080" y="701040"/>
            <a:chExt cx="2727960" cy="2727960"/>
          </a:xfrm>
        </p:grpSpPr>
        <p:sp>
          <p:nvSpPr>
            <p:cNvPr id="2" name="Рамка 1">
              <a:extLst>
                <a:ext uri="{FF2B5EF4-FFF2-40B4-BE49-F238E27FC236}">
                  <a16:creationId xmlns:a16="http://schemas.microsoft.com/office/drawing/2014/main" id="{BEE46400-4A01-F4FD-4688-E1361FE951D9}"/>
                </a:ext>
              </a:extLst>
            </p:cNvPr>
            <p:cNvSpPr/>
            <p:nvPr/>
          </p:nvSpPr>
          <p:spPr>
            <a:xfrm>
              <a:off x="1402080" y="701040"/>
              <a:ext cx="2727960" cy="2727960"/>
            </a:xfrm>
            <a:prstGeom prst="frame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softRound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CE763AC-6A95-2358-42C2-F647BA3E2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20239" y="1261858"/>
              <a:ext cx="1668116" cy="1668116"/>
            </a:xfrm>
            <a:prstGeom prst="rect">
              <a:avLst/>
            </a:prstGeom>
          </p:spPr>
        </p:pic>
      </p:grpSp>
      <p:pic>
        <p:nvPicPr>
          <p:cNvPr id="4" name="Picture 12">
            <a:extLst>
              <a:ext uri="{FF2B5EF4-FFF2-40B4-BE49-F238E27FC236}">
                <a16:creationId xmlns:a16="http://schemas.microsoft.com/office/drawing/2014/main" id="{3E94F352-5A84-D23E-3131-DA6DF04F8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237" l="10000" r="90000">
                        <a14:foregroundMark x1="56133" y1="1374" x2="48933" y2="305"/>
                        <a14:foregroundMark x1="48933" y1="305" x2="48933" y2="305"/>
                        <a14:foregroundMark x1="55867" y1="0" x2="48133" y2="0"/>
                        <a14:foregroundMark x1="54933" y1="82901" x2="54933" y2="82901"/>
                        <a14:foregroundMark x1="48667" y1="95267" x2="48667" y2="95267"/>
                        <a14:foregroundMark x1="37733" y1="93740" x2="37733" y2="93740"/>
                        <a14:foregroundMark x1="35467" y1="91908" x2="35467" y2="91908"/>
                        <a14:foregroundMark x1="48667" y1="99237" x2="48667" y2="99237"/>
                        <a14:foregroundMark x1="63733" y1="92366" x2="63733" y2="92366"/>
                        <a14:foregroundMark x1="52533" y1="70992" x2="48533" y2="78321"/>
                        <a14:foregroundMark x1="43067" y1="71450" x2="45733" y2="79084"/>
                        <a14:foregroundMark x1="45733" y1="79084" x2="46133" y2="79542"/>
                        <a14:foregroundMark x1="43867" y1="67634" x2="42933" y2="68092"/>
                        <a14:foregroundMark x1="62933" y1="91603" x2="65067" y2="94198"/>
                        <a14:foregroundMark x1="37467" y1="89618" x2="39867" y2="92366"/>
                        <a14:foregroundMark x1="39867" y1="87023" x2="45067" y2="85954"/>
                        <a14:foregroundMark x1="53867" y1="74198" x2="52267" y2="79237"/>
                        <a14:foregroundMark x1="43067" y1="67634" x2="43067" y2="67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05" r="16538"/>
          <a:stretch/>
        </p:blipFill>
        <p:spPr bwMode="auto">
          <a:xfrm>
            <a:off x="5053011" y="1767300"/>
            <a:ext cx="2450738" cy="3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5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828F7F8-DB0C-927A-AF9B-8D5525637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462" b="67821" l="2700" r="75100">
                        <a14:foregroundMark x1="8100" y1="41410" x2="8100" y2="41410"/>
                        <a14:foregroundMark x1="6600" y1="41410" x2="6600" y2="41410"/>
                        <a14:foregroundMark x1="5500" y1="41410" x2="5500" y2="41410"/>
                        <a14:foregroundMark x1="4200" y1="40256" x2="4200" y2="40256"/>
                        <a14:foregroundMark x1="2900" y1="41923" x2="2900" y2="41923"/>
                        <a14:foregroundMark x1="38000" y1="38590" x2="38000" y2="38590"/>
                        <a14:foregroundMark x1="39300" y1="48462" x2="39300" y2="48462"/>
                        <a14:foregroundMark x1="64300" y1="25769" x2="64300" y2="25769"/>
                        <a14:foregroundMark x1="61700" y1="44744" x2="61700" y2="44744"/>
                        <a14:foregroundMark x1="36500" y1="43205" x2="36500" y2="43205"/>
                        <a14:foregroundMark x1="37200" y1="43462" x2="37200" y2="43462"/>
                        <a14:foregroundMark x1="38000" y1="44744" x2="38000" y2="45897"/>
                        <a14:foregroundMark x1="38000" y1="47564" x2="38000" y2="49231"/>
                        <a14:foregroundMark x1="37800" y1="49231" x2="37800" y2="49231"/>
                        <a14:foregroundMark x1="35700" y1="64231" x2="35700" y2="64231"/>
                        <a14:foregroundMark x1="14800" y1="64487" x2="14800" y2="64487"/>
                        <a14:foregroundMark x1="14800" y1="64487" x2="14800" y2="64487"/>
                        <a14:foregroundMark x1="14800" y1="64744" x2="14800" y2="64744"/>
                        <a14:foregroundMark x1="64700" y1="62564" x2="64700" y2="62564"/>
                        <a14:foregroundMark x1="64500" y1="62564" x2="64500" y2="62564"/>
                        <a14:foregroundMark x1="64000" y1="63205" x2="63700" y2="67821"/>
                        <a14:foregroundMark x1="63800" y1="43205" x2="64500" y2="51154"/>
                        <a14:foregroundMark x1="73900" y1="34487" x2="70500" y2="36410"/>
                        <a14:foregroundMark x1="32500" y1="42179" x2="28300" y2="47564"/>
                        <a14:foregroundMark x1="37000" y1="62564" x2="37000" y2="62564"/>
                        <a14:foregroundMark x1="48100" y1="28077" x2="47100" y2="33462"/>
                        <a14:foregroundMark x1="47300" y1="26795" x2="47300" y2="34487"/>
                        <a14:foregroundMark x1="75100" y1="37179" x2="75100" y2="37179"/>
                        <a14:foregroundMark x1="37000" y1="27821" x2="37000" y2="47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1" t="18333" r="24106" b="30209"/>
          <a:stretch/>
        </p:blipFill>
        <p:spPr bwMode="auto">
          <a:xfrm rot="262242">
            <a:off x="424290" y="2047597"/>
            <a:ext cx="5848107" cy="317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0">
            <a:extLst>
              <a:ext uri="{FF2B5EF4-FFF2-40B4-BE49-F238E27FC236}">
                <a16:creationId xmlns:a16="http://schemas.microsoft.com/office/drawing/2014/main" id="{0EFE315A-1223-86D1-CE54-F485BBDCCF74}"/>
              </a:ext>
            </a:extLst>
          </p:cNvPr>
          <p:cNvSpPr txBox="1">
            <a:spLocks/>
          </p:cNvSpPr>
          <p:nvPr/>
        </p:nvSpPr>
        <p:spPr>
          <a:xfrm>
            <a:off x="3107121" y="455984"/>
            <a:ext cx="5977757" cy="21002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Молодец!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FBF29BFC-6722-29F0-71DB-A36F8EF40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31" b="95317" l="5300" r="96767">
                        <a14:foregroundMark x1="4700" y1="62867" x2="17733" y2="90445"/>
                        <a14:foregroundMark x1="17733" y1="90445" x2="14667" y2="69205"/>
                        <a14:foregroundMark x1="14667" y1="69205" x2="15200" y2="63765"/>
                        <a14:foregroundMark x1="49467" y1="84957" x2="76900" y2="73794"/>
                        <a14:foregroundMark x1="76900" y1="73794" x2="85400" y2="49385"/>
                        <a14:foregroundMark x1="85400" y1="49385" x2="83800" y2="28477"/>
                        <a14:foregroundMark x1="83800" y1="28477" x2="75733" y2="14238"/>
                        <a14:foregroundMark x1="75733" y1="14238" x2="65600" y2="8278"/>
                        <a14:foregroundMark x1="65600" y1="8278" x2="50733" y2="8846"/>
                        <a14:foregroundMark x1="6933" y1="59745" x2="7833" y2="77389"/>
                        <a14:foregroundMark x1="7833" y1="77389" x2="8833" y2="79565"/>
                        <a14:foregroundMark x1="5333" y1="59745" x2="8033" y2="84059"/>
                        <a14:foregroundMark x1="8033" y1="84059" x2="8533" y2="84484"/>
                        <a14:foregroundMark x1="30733" y1="89026" x2="35167" y2="91249"/>
                        <a14:foregroundMark x1="90400" y1="26821" x2="98317" y2="47583"/>
                        <a14:foregroundMark x1="98107" y1="53879" x2="93500" y2="71570"/>
                        <a14:foregroundMark x1="98412" y1="52709" x2="98107" y2="53879"/>
                        <a14:foregroundMark x1="93500" y1="71570" x2="92633" y2="73226"/>
                        <a14:foregroundMark x1="30733" y1="95317" x2="34867" y2="95317"/>
                        <a14:foregroundMark x1="57400" y1="91722" x2="68600" y2="92479"/>
                        <a14:foregroundMark x1="68600" y1="92479" x2="68833" y2="92148"/>
                        <a14:foregroundMark x1="96767" y1="49385" x2="96767" y2="54778"/>
                        <a14:backgroundMark x1="99300" y1="48912" x2="99300" y2="48912"/>
                        <a14:backgroundMark x1="98667" y1="49811" x2="98667" y2="53879"/>
                        <a14:backgroundMark x1="98667" y1="47540" x2="99300" y2="57947"/>
                        <a14:backgroundMark x1="98333" y1="47114" x2="98333" y2="47114"/>
                        <a14:backgroundMark x1="98033" y1="53879" x2="98033" y2="53879"/>
                        <a14:backgroundMark x1="98667" y1="48013" x2="98667" y2="480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433" y="3671445"/>
            <a:ext cx="4022744" cy="283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ап">
            <a:hlinkClick r:id="" action="ppaction://media"/>
            <a:extLst>
              <a:ext uri="{FF2B5EF4-FFF2-40B4-BE49-F238E27FC236}">
                <a16:creationId xmlns:a16="http://schemas.microsoft.com/office/drawing/2014/main" id="{64E24497-AA71-4FD3-63A8-DEBBF22ED2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 rot="10800000">
            <a:off x="10165965" y="22514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3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78</Words>
  <Application>Microsoft Office PowerPoint</Application>
  <PresentationFormat>Широкоэкранный</PresentationFormat>
  <Paragraphs>9</Paragraphs>
  <Slides>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Игра  «4 лишний»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Иванов</dc:creator>
  <cp:lastModifiedBy>Иван Иванов</cp:lastModifiedBy>
  <cp:revision>25</cp:revision>
  <dcterms:created xsi:type="dcterms:W3CDTF">2022-11-29T02:38:39Z</dcterms:created>
  <dcterms:modified xsi:type="dcterms:W3CDTF">2022-11-30T10:26:06Z</dcterms:modified>
</cp:coreProperties>
</file>