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7" r:id="rId1"/>
  </p:sldMasterIdLst>
  <p:notesMasterIdLst>
    <p:notesMasterId r:id="rId15"/>
  </p:notesMasterIdLst>
  <p:sldIdLst>
    <p:sldId id="283" r:id="rId2"/>
    <p:sldId id="279" r:id="rId3"/>
    <p:sldId id="270" r:id="rId4"/>
    <p:sldId id="271" r:id="rId5"/>
    <p:sldId id="272" r:id="rId6"/>
    <p:sldId id="275" r:id="rId7"/>
    <p:sldId id="273" r:id="rId8"/>
    <p:sldId id="276" r:id="rId9"/>
    <p:sldId id="277" r:id="rId10"/>
    <p:sldId id="281" r:id="rId11"/>
    <p:sldId id="282" r:id="rId12"/>
    <p:sldId id="274" r:id="rId13"/>
    <p:sldId id="280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3" pos="767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0" y="110"/>
      </p:cViewPr>
      <p:guideLst>
        <p:guide orient="horz" pos="4320"/>
        <p:guide pos="767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C1A570-51D3-411F-BAED-8E943AD26567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4AD237-D557-4B80-B7ED-C1AC4404F4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488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F0AD108E-A1CF-49E7-83FA-3C9FB006FFB1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9435807-1813-4B05-B8BF-BB91403DF9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48360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D108E-A1CF-49E7-83FA-3C9FB006FFB1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35807-1813-4B05-B8BF-BB91403DF9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470087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F0AD108E-A1CF-49E7-83FA-3C9FB006FFB1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39435807-1813-4B05-B8BF-BB91403DF9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69256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D108E-A1CF-49E7-83FA-3C9FB006FFB1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35807-1813-4B05-B8BF-BB91403DF9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394867"/>
      </p:ext>
    </p:extLst>
  </p:cSld>
  <p:clrMapOvr>
    <a:masterClrMapping/>
  </p:clrMapOvr>
  <p:transition spd="slow"/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D108E-A1CF-49E7-83FA-3C9FB006FFB1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35807-1813-4B05-B8BF-BB91403DF9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9467235"/>
      </p:ext>
    </p:extLst>
  </p:cSld>
  <p:clrMapOvr>
    <a:masterClrMapping/>
  </p:clrMapOvr>
  <p:transition spd="slow"/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D108E-A1CF-49E7-83FA-3C9FB006FFB1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35807-1813-4B05-B8BF-BB91403DF9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511435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D108E-A1CF-49E7-83FA-3C9FB006FFB1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35807-1813-4B05-B8BF-BB91403DF9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528088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D108E-A1CF-49E7-83FA-3C9FB006FFB1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9435807-1813-4B05-B8BF-BB91403DF9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16902375"/>
      </p:ext>
    </p:extLst>
  </p:cSld>
  <p:clrMapOvr>
    <a:masterClrMapping/>
  </p:clrMapOvr>
  <p:transition spd="slow"/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F0AD108E-A1CF-49E7-83FA-3C9FB006FFB1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9435807-1813-4B05-B8BF-BB91403DF9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90871300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D108E-A1CF-49E7-83FA-3C9FB006FFB1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35807-1813-4B05-B8BF-BB91403DF9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458271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D108E-A1CF-49E7-83FA-3C9FB006FFB1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35807-1813-4B05-B8BF-BB91403DF9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126126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0AD108E-A1CF-49E7-83FA-3C9FB006FFB1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9435807-1813-4B05-B8BF-BB91403DF9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294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transition spd="slow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4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5.png"/><Relationship Id="rId3" Type="http://schemas.microsoft.com/office/2007/relationships/media" Target="../media/media6.m4a"/><Relationship Id="rId7" Type="http://schemas.openxmlformats.org/officeDocument/2006/relationships/image" Target="../media/image11.png"/><Relationship Id="rId12" Type="http://schemas.openxmlformats.org/officeDocument/2006/relationships/image" Target="../media/image18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6.png"/><Relationship Id="rId4" Type="http://schemas.openxmlformats.org/officeDocument/2006/relationships/audio" Target="../media/media6.m4a"/><Relationship Id="rId9" Type="http://schemas.openxmlformats.org/officeDocument/2006/relationships/image" Target="../media/image20.png"/><Relationship Id="rId1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0.png"/><Relationship Id="rId11" Type="http://schemas.openxmlformats.org/officeDocument/2006/relationships/image" Target="../media/image14.png"/><Relationship Id="rId5" Type="http://schemas.openxmlformats.org/officeDocument/2006/relationships/image" Target="../media/image21.png"/><Relationship Id="rId10" Type="http://schemas.openxmlformats.org/officeDocument/2006/relationships/image" Target="../media/image5.png"/><Relationship Id="rId4" Type="http://schemas.openxmlformats.org/officeDocument/2006/relationships/image" Target="../media/image11.png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0.png"/><Relationship Id="rId11" Type="http://schemas.openxmlformats.org/officeDocument/2006/relationships/image" Target="../media/image14.png"/><Relationship Id="rId5" Type="http://schemas.openxmlformats.org/officeDocument/2006/relationships/image" Target="../media/image21.png"/><Relationship Id="rId10" Type="http://schemas.openxmlformats.org/officeDocument/2006/relationships/image" Target="../media/image5.png"/><Relationship Id="rId4" Type="http://schemas.openxmlformats.org/officeDocument/2006/relationships/image" Target="../media/image11.png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18.png"/><Relationship Id="rId18" Type="http://schemas.openxmlformats.org/officeDocument/2006/relationships/image" Target="../media/image3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1.png"/><Relationship Id="rId2" Type="http://schemas.openxmlformats.org/officeDocument/2006/relationships/audio" Target="../media/media9.m4a"/><Relationship Id="rId16" Type="http://schemas.openxmlformats.org/officeDocument/2006/relationships/image" Target="../media/image14.png"/><Relationship Id="rId1" Type="http://schemas.microsoft.com/office/2007/relationships/media" Target="../media/media9.m4a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19.png"/><Relationship Id="rId10" Type="http://schemas.openxmlformats.org/officeDocument/2006/relationships/image" Target="../media/image28.png"/><Relationship Id="rId19" Type="http://schemas.openxmlformats.org/officeDocument/2006/relationships/image" Target="../media/image33.png"/><Relationship Id="rId4" Type="http://schemas.openxmlformats.org/officeDocument/2006/relationships/image" Target="../media/image22.jpeg"/><Relationship Id="rId9" Type="http://schemas.openxmlformats.org/officeDocument/2006/relationships/image" Target="../media/image27.png"/><Relationship Id="rId1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Зимующие птицы\Без имени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8876" y="231865"/>
            <a:ext cx="11683637" cy="6391004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5876725" y="494489"/>
            <a:ext cx="61003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Дидактическая   интерактивная игра для дошкольников 2-3 лет «Зимующие птицы» 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905" y="1531075"/>
            <a:ext cx="1256632" cy="12613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39241" y="413359"/>
            <a:ext cx="5824603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Условные обозначения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39241" y="1977087"/>
            <a:ext cx="2004612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Послушай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48" y="3922306"/>
            <a:ext cx="1862389" cy="10452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39688" y="4277609"/>
            <a:ext cx="2004164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Расскажи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903" y="1223277"/>
            <a:ext cx="1919356" cy="163768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864914" y="1977086"/>
            <a:ext cx="1960323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Посмотри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168" y="3548090"/>
            <a:ext cx="1222172" cy="141943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864914" y="4277609"/>
            <a:ext cx="2132938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Дотронься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253" y="4993599"/>
            <a:ext cx="1199050" cy="148905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570677" y="5430906"/>
            <a:ext cx="3475366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Обрати внимание!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886029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031"/>
            <a:ext cx="12333667" cy="6858000"/>
          </a:xfrm>
          <a:prstGeom prst="rect">
            <a:avLst/>
          </a:prstGeom>
          <a:gradFill>
            <a:gsLst>
              <a:gs pos="65016">
                <a:srgbClr val="A4DEF4"/>
              </a:gs>
              <a:gs pos="29526">
                <a:srgbClr val="D0EEFA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270" y="4333308"/>
            <a:ext cx="1061379" cy="90561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423" y="5290246"/>
            <a:ext cx="803845" cy="806867"/>
          </a:xfrm>
          <a:prstGeom prst="rect">
            <a:avLst/>
          </a:prstGeom>
        </p:spPr>
      </p:pic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71288" y="62242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38603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3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462197" cy="6858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423" y="5290246"/>
            <a:ext cx="803845" cy="806867"/>
          </a:xfrm>
          <a:prstGeom prst="rect">
            <a:avLst/>
          </a:prstGeom>
        </p:spPr>
      </p:pic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1502564" y="6148432"/>
            <a:ext cx="609600" cy="6096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270" y="4333308"/>
            <a:ext cx="1061379" cy="90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04911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1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61" y="145714"/>
            <a:ext cx="12081685" cy="671228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422025" y="6112933"/>
            <a:ext cx="609600" cy="6096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0621" y="3709875"/>
            <a:ext cx="1061379" cy="9056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8155" y="5230979"/>
            <a:ext cx="803845" cy="80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69397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1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110" y="2170772"/>
            <a:ext cx="6439960" cy="4687228"/>
          </a:xfrm>
          <a:prstGeom prst="rect">
            <a:avLst/>
          </a:prstGeom>
        </p:spPr>
      </p:pic>
      <p:pic>
        <p:nvPicPr>
          <p:cNvPr id="10" name="Рхвост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29" r="62962"/>
          <a:stretch/>
        </p:blipFill>
        <p:spPr>
          <a:xfrm>
            <a:off x="8780720" y="3116687"/>
            <a:ext cx="2385262" cy="1873563"/>
          </a:xfrm>
          <a:prstGeom prst="rect">
            <a:avLst/>
          </a:prstGeom>
        </p:spPr>
      </p:pic>
      <p:pic>
        <p:nvPicPr>
          <p:cNvPr id="12" name="голова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70" t="1503" r="13333" b="69097"/>
          <a:stretch/>
        </p:blipFill>
        <p:spPr>
          <a:xfrm>
            <a:off x="8780720" y="526256"/>
            <a:ext cx="2137893" cy="137804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5982" y="5974915"/>
            <a:ext cx="774745" cy="777657"/>
          </a:xfrm>
          <a:prstGeom prst="rect">
            <a:avLst/>
          </a:prstGeom>
        </p:spPr>
      </p:pic>
      <p:pic>
        <p:nvPicPr>
          <p:cNvPr id="3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1365283" y="6142973"/>
            <a:ext cx="609600" cy="6096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05" y="109240"/>
            <a:ext cx="929255" cy="79288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7" y="902125"/>
            <a:ext cx="965620" cy="62630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32" y="1635251"/>
            <a:ext cx="656010" cy="761892"/>
          </a:xfrm>
          <a:prstGeom prst="rect">
            <a:avLst/>
          </a:prstGeom>
        </p:spPr>
      </p:pic>
      <p:pic>
        <p:nvPicPr>
          <p:cNvPr id="11" name="крыло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71" t="34246" r="21131" b="21792"/>
          <a:stretch/>
        </p:blipFill>
        <p:spPr>
          <a:xfrm>
            <a:off x="2737611" y="1056067"/>
            <a:ext cx="2382591" cy="2060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58352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3.33333E-6 L 4.58333E-6 0.00023 C 0.00104 0.00486 0.00208 0.00995 0.00312 0.01481 C 0.00351 0.01666 0.00364 0.01875 0.00416 0.0206 C 0.00468 0.02245 0.00559 0.0243 0.00625 0.02615 C 0.00664 0.02963 0.00729 0.03727 0.00833 0.0412 C 0.00898 0.04328 0.00976 0.0449 0.01054 0.04676 C 0.01315 0.06088 0.00963 0.04352 0.01367 0.0581 C 0.01419 0.05995 0.01419 0.06203 0.01471 0.06365 C 0.01783 0.07384 0.01822 0.07384 0.02213 0.08055 C 0.02252 0.0824 0.02265 0.08449 0.02317 0.08634 C 0.02434 0.09027 0.02734 0.09745 0.02734 0.09768 C 0.02955 0.11319 0.02695 0.09768 0.03059 0.11064 C 0.03112 0.1125 0.03112 0.11458 0.03164 0.1162 C 0.03307 0.12152 0.03463 0.12338 0.03684 0.12754 C 0.03958 0.14166 0.03593 0.1243 0.0401 0.13889 C 0.04088 0.14189 0.04127 0.14514 0.04218 0.14814 C 0.04674 0.16273 0.04375 0.1493 0.04856 0.16134 C 0.04947 0.16365 0.05 0.1662 0.05065 0.16875 C 0.05104 0.1706 0.05104 0.17291 0.05169 0.17453 C 0.05247 0.17662 0.05377 0.17824 0.05481 0.18009 C 0.0552 0.18264 0.0552 0.18541 0.05585 0.1875 C 0.05833 0.19629 0.06145 0.19629 0.06328 0.20648 C 0.06367 0.20833 0.0638 0.21018 0.06432 0.21203 C 0.06562 0.21597 0.06718 0.21944 0.06862 0.22338 C 0.06927 0.22523 0.06979 0.22731 0.0707 0.22893 L 0.07382 0.23449 C 0.07421 0.23634 0.07434 0.23842 0.075 0.24027 C 0.075 0.24051 0.0802 0.25416 0.08125 0.25717 L 0.08554 0.26828 C 0.08619 0.27014 0.08697 0.27199 0.08763 0.27407 C 0.08828 0.27639 0.08893 0.27916 0.08971 0.28148 C 0.09036 0.28333 0.09127 0.28495 0.09179 0.28703 C 0.09765 0.31041 0.08945 0.28611 0.09817 0.30972 L 0.10026 0.31527 L 0.10234 0.32662 C 0.10273 0.32847 0.10286 0.33055 0.10351 0.33217 L 0.10768 0.34352 C 0.10833 0.34537 0.10937 0.34699 0.10976 0.34907 C 0.11015 0.35092 0.11028 0.35301 0.1108 0.35463 C 0.1108 0.35486 0.11614 0.36875 0.11718 0.37152 L 0.12356 0.38842 L 0.12565 0.39421 L 0.12773 0.39977 C 0.12812 0.40162 0.12825 0.4037 0.12877 0.40532 C 0.13033 0.41064 0.13177 0.4125 0.13411 0.41666 C 0.1345 0.41852 0.13463 0.4206 0.13515 0.42222 C 0.13593 0.42523 0.13958 0.43333 0.14036 0.43541 C 0.14362 0.44328 0.14114 0.43935 0.1457 0.4449 C 0.14713 0.44861 0.14908 0.45185 0.15 0.45602 C 0.15026 0.45787 0.15039 0.45995 0.15104 0.4618 C 0.15182 0.46389 0.15312 0.46551 0.15416 0.46736 C 0.15755 0.48564 0.15195 0.45972 0.15833 0.47662 C 0.15924 0.47893 0.15885 0.48194 0.1595 0.48426 C 0.15989 0.48634 0.16093 0.48796 0.16158 0.48981 C 0.16237 0.49236 0.16289 0.4949 0.16367 0.49745 C 0.16497 0.50115 0.16653 0.50486 0.16783 0.50856 C 0.16862 0.51041 0.16914 0.51273 0.17005 0.51435 L 0.17317 0.5199 C 0.175 0.52986 0.17356 0.52384 0.17851 0.5368 C 0.18059 0.54236 0.18072 0.54352 0.18372 0.54814 C 0.18476 0.54953 0.1858 0.55046 0.18684 0.55185 C 0.18763 0.5537 0.18841 0.55532 0.18906 0.5574 C 0.18958 0.55926 0.18945 0.56134 0.1901 0.56296 C 0.19088 0.56527 0.19218 0.56689 0.19322 0.56875 C 0.19362 0.5706 0.19375 0.57268 0.19427 0.5743 C 0.19622 0.58102 0.2 0.58634 0.20273 0.5912 L 0.20585 0.59676 C 0.20872 0.6118 0.20455 0.59444 0.21015 0.60439 C 0.21093 0.60578 0.21054 0.60856 0.21119 0.60995 C 0.21302 0.61412 0.21354 0.61365 0.21549 0.61365 " pathEditMode="relative" rAng="0" ptsTypes="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8" y="30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3.33333E-6 L 4.58333E-6 0.2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95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3.33333E-6 L 0.18411 0.3958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06" y="19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L -0.24804 0.2465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09" y="12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22222E-6 L -0.53568 0.26597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784" y="13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Рисунок 4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445" y="1943974"/>
            <a:ext cx="4378817" cy="4914026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5" t="39677" r="10490" b="24942"/>
          <a:stretch/>
        </p:blipFill>
        <p:spPr>
          <a:xfrm>
            <a:off x="7975551" y="3681975"/>
            <a:ext cx="3142445" cy="1696849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04" r="45147" b="1572"/>
          <a:stretch/>
        </p:blipFill>
        <p:spPr>
          <a:xfrm>
            <a:off x="2085247" y="853268"/>
            <a:ext cx="2401909" cy="2369713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73" b="64167"/>
          <a:stretch/>
        </p:blipFill>
        <p:spPr>
          <a:xfrm>
            <a:off x="8591589" y="602747"/>
            <a:ext cx="1910367" cy="17608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27" y="1737294"/>
            <a:ext cx="656010" cy="7618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05" y="1006559"/>
            <a:ext cx="965620" cy="6263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05" y="109240"/>
            <a:ext cx="929255" cy="79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44360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7.40741E-7 L 0.08438 0.5236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19" y="26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6 L -0.24531 0.1932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66" y="9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3.33333E-6 L -0.33398 0.0337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06" y="1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790" y="2685468"/>
            <a:ext cx="6649378" cy="417253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64" t="63373"/>
          <a:stretch/>
        </p:blipFill>
        <p:spPr>
          <a:xfrm>
            <a:off x="9309071" y="3766109"/>
            <a:ext cx="2436047" cy="152829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56" r="54455" b="12626"/>
          <a:stretch/>
        </p:blipFill>
        <p:spPr>
          <a:xfrm>
            <a:off x="3680241" y="953036"/>
            <a:ext cx="3028475" cy="136516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50" b="55787"/>
          <a:stretch/>
        </p:blipFill>
        <p:spPr>
          <a:xfrm>
            <a:off x="1869790" y="2560208"/>
            <a:ext cx="1931624" cy="1844787"/>
          </a:xfrm>
          <a:prstGeom prst="rect">
            <a:avLst/>
          </a:prstGeom>
          <a:noFill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05" y="109240"/>
            <a:ext cx="929255" cy="79288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05" y="902125"/>
            <a:ext cx="965620" cy="6263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27" y="1635616"/>
            <a:ext cx="656010" cy="76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80101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7037E-7 L 0.38646 0.0199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23" y="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07407E-6 L -0.15247 0.5803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30" y="29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33333E-6 L -0.26653 0.2317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33" y="11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5626999" y="1582752"/>
            <a:ext cx="609600" cy="6096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992" y="1459597"/>
            <a:ext cx="803845" cy="8068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48" y="2072787"/>
            <a:ext cx="4461411" cy="27995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589" y="3487454"/>
            <a:ext cx="2796021" cy="313777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909" y="700413"/>
            <a:ext cx="3829221" cy="278704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27" y="1737294"/>
            <a:ext cx="656010" cy="76189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05" y="109240"/>
            <a:ext cx="929255" cy="79288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05" y="1006559"/>
            <a:ext cx="965620" cy="6263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182" y="248605"/>
            <a:ext cx="727631" cy="903616"/>
          </a:xfrm>
          <a:prstGeom prst="rect">
            <a:avLst/>
          </a:prstGeom>
        </p:spPr>
      </p:pic>
      <p:pic>
        <p:nvPicPr>
          <p:cNvPr id="13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944546" y="6981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85783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48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992" y="1459597"/>
            <a:ext cx="803845" cy="8068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536" y="3740222"/>
            <a:ext cx="4461411" cy="27995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440" y="1374537"/>
            <a:ext cx="2796021" cy="313777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909" y="700413"/>
            <a:ext cx="3829221" cy="278704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27" y="1737294"/>
            <a:ext cx="656010" cy="76189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05" y="109240"/>
            <a:ext cx="929255" cy="79288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05" y="1006559"/>
            <a:ext cx="965620" cy="626301"/>
          </a:xfrm>
          <a:prstGeom prst="rect">
            <a:avLst/>
          </a:prstGeom>
        </p:spPr>
      </p:pic>
      <p:pic>
        <p:nvPicPr>
          <p:cNvPr id="1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 cstate="print"/>
          <a:stretch>
            <a:fillRect/>
          </a:stretch>
        </p:blipFill>
        <p:spPr>
          <a:xfrm>
            <a:off x="5626999" y="146318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7181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1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33333E-6 C 0.06902 3.33333E-6 0.12501 0.05602 0.12501 0.125 C 0.12501 0.19398 0.06902 0.25 5E-6 0.25 C -0.06902 0.25 -0.125 0.19398 -0.125 0.125 C -0.125 0.05602 -0.06902 3.33333E-6 5E-6 3.33333E-6 Z " pathEditMode="relative" rAng="0" ptsTypes="AAAAA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2.96296E-6 C 0.06901 2.96296E-6 0.125 0.05602 0.125 0.125 C 0.125 0.19398 0.06901 0.25 4.58333E-6 0.25 C -0.06901 0.25 -0.125 0.19398 -0.125 0.125 C -0.125 0.05602 -0.06901 2.96296E-6 4.58333E-6 2.96296E-6 Z " pathEditMode="relative" rAng="0" ptsTypes="AAAAA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992" y="1459597"/>
            <a:ext cx="803845" cy="8068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979" y="3715418"/>
            <a:ext cx="4461411" cy="27995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408" y="368775"/>
            <a:ext cx="2796021" cy="313777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965" y="1737294"/>
            <a:ext cx="3829221" cy="278704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27" y="1737294"/>
            <a:ext cx="656010" cy="76189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05" y="109240"/>
            <a:ext cx="929255" cy="79288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05" y="1006559"/>
            <a:ext cx="965620" cy="626301"/>
          </a:xfrm>
          <a:prstGeom prst="rect">
            <a:avLst/>
          </a:prstGeom>
        </p:spPr>
      </p:pic>
      <p:pic>
        <p:nvPicPr>
          <p:cNvPr id="8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 cstate="print"/>
          <a:stretch>
            <a:fillRect/>
          </a:stretch>
        </p:blipFill>
        <p:spPr>
          <a:xfrm>
            <a:off x="5469932" y="16328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27439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9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3.33333E-6 C 0.06901 -3.33333E-6 0.125 0.05602 0.125 0.125 C 0.125 0.19398 0.06901 0.25 4.58333E-6 0.25 C -0.06901 0.25 -0.125 0.19398 -0.125 0.125 C -0.125 0.05602 -0.06901 -3.33333E-6 4.58333E-6 -3.33333E-6 Z " pathEditMode="relative" rAng="0" ptsTypes="AAAAA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1.48148E-6 C 0.06901 -1.48148E-6 0.125 0.05602 0.125 0.125 C 0.125 0.19398 0.06901 0.25 -6.25E-7 0.25 C -0.06901 0.25 -0.125 0.19398 -0.125 0.125 C -0.125 0.05602 -0.06901 -1.48148E-6 -6.25E-7 -1.48148E-6 Z " pathEditMode="relative" rAng="0" ptsTypes="AAAAA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09" b="-1110"/>
          <a:stretch/>
        </p:blipFill>
        <p:spPr>
          <a:xfrm>
            <a:off x="4998622" y="30355"/>
            <a:ext cx="7332225" cy="692539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308" y="5226206"/>
            <a:ext cx="1588952" cy="1419365"/>
          </a:xfrm>
          <a:prstGeom prst="rect">
            <a:avLst/>
          </a:prstGeom>
        </p:spPr>
      </p:pic>
      <p:pic>
        <p:nvPicPr>
          <p:cNvPr id="24" name="фрукты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79" y="3316403"/>
            <a:ext cx="1374687" cy="1420619"/>
          </a:xfrm>
          <a:prstGeom prst="rect">
            <a:avLst/>
          </a:prstGeom>
        </p:spPr>
      </p:pic>
      <p:pic>
        <p:nvPicPr>
          <p:cNvPr id="22" name="Рягоды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98" y="1686498"/>
            <a:ext cx="1421298" cy="1405492"/>
          </a:xfrm>
          <a:prstGeom prst="rect">
            <a:avLst/>
          </a:prstGeom>
        </p:spPr>
      </p:pic>
      <p:pic>
        <p:nvPicPr>
          <p:cNvPr id="17" name="сосиска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487" y="3493053"/>
            <a:ext cx="1449219" cy="1428558"/>
          </a:xfrm>
          <a:prstGeom prst="rect">
            <a:avLst/>
          </a:prstGeom>
        </p:spPr>
      </p:pic>
      <p:pic>
        <p:nvPicPr>
          <p:cNvPr id="20" name="кура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606" y="1772973"/>
            <a:ext cx="1502997" cy="1504929"/>
          </a:xfrm>
          <a:prstGeom prst="rect">
            <a:avLst/>
          </a:prstGeom>
        </p:spPr>
      </p:pic>
      <p:pic>
        <p:nvPicPr>
          <p:cNvPr id="18" name="конфета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98" y="33972"/>
            <a:ext cx="1538461" cy="1492193"/>
          </a:xfrm>
          <a:prstGeom prst="rect">
            <a:avLst/>
          </a:prstGeom>
        </p:spPr>
      </p:pic>
      <p:pic>
        <p:nvPicPr>
          <p:cNvPr id="19" name="семечка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758" y="3277902"/>
            <a:ext cx="1409864" cy="1371207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5944" y="5556652"/>
            <a:ext cx="747978" cy="75079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8723" y="88370"/>
            <a:ext cx="929255" cy="792885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2358" y="892259"/>
            <a:ext cx="965620" cy="626301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7912" y="1627352"/>
            <a:ext cx="656010" cy="761892"/>
          </a:xfrm>
          <a:prstGeom prst="rect">
            <a:avLst/>
          </a:prstGeom>
        </p:spPr>
      </p:pic>
      <p:pic>
        <p:nvPicPr>
          <p:cNvPr id="11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 cstate="print"/>
          <a:stretch>
            <a:fillRect/>
          </a:stretch>
        </p:blipFill>
        <p:spPr>
          <a:xfrm>
            <a:off x="11451117" y="6248400"/>
            <a:ext cx="609600" cy="609600"/>
          </a:xfrm>
          <a:prstGeom prst="rect">
            <a:avLst/>
          </a:prstGeom>
        </p:spPr>
      </p:pic>
      <p:pic>
        <p:nvPicPr>
          <p:cNvPr id="26" name="яйцо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144" y="1572601"/>
            <a:ext cx="1437936" cy="1405492"/>
          </a:xfrm>
          <a:prstGeom prst="rect">
            <a:avLst/>
          </a:prstGeom>
        </p:spPr>
      </p:pic>
      <p:pic>
        <p:nvPicPr>
          <p:cNvPr id="25" name="Рхлеб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79" y="5023211"/>
            <a:ext cx="1453182" cy="1427047"/>
          </a:xfrm>
          <a:prstGeom prst="rect">
            <a:avLst/>
          </a:prstGeom>
        </p:spPr>
      </p:pic>
      <p:pic>
        <p:nvPicPr>
          <p:cNvPr id="21" name="орехи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092" y="128392"/>
            <a:ext cx="1470306" cy="1420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58251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7037E-7 L 1.25E-6 -3.7037E-7 C 0.00312 0.00301 0.00625 0.00602 0.0095 0.00926 C 0.01054 0.01042 0.01146 0.01181 0.01263 0.01297 C 0.01393 0.01435 0.01549 0.01551 0.01679 0.0169 C 0.01797 0.01783 0.01888 0.01945 0.02005 0.0206 C 0.02278 0.02315 0.02565 0.02547 0.02851 0.02801 C 0.02955 0.02917 0.03047 0.03079 0.03164 0.03172 C 0.03945 0.03797 0.03606 0.03264 0.04218 0.03935 C 0.0444 0.04167 0.04622 0.04491 0.04856 0.04676 C 0.0513 0.04931 0.05468 0.05047 0.05703 0.0544 C 0.06523 0.06898 0.05468 0.05139 0.06432 0.06366 C 0.06562 0.06528 0.06627 0.06806 0.06758 0.06945 C 0.06914 0.07107 0.07109 0.07153 0.07278 0.07315 C 0.075 0.07523 0.07721 0.07778 0.07916 0.08056 C 0.08034 0.08218 0.08099 0.08496 0.08229 0.08635 C 0.08359 0.0875 0.08515 0.0875 0.08659 0.0882 C 0.08802 0.09005 0.08919 0.09236 0.09075 0.09375 C 0.09245 0.09537 0.0944 0.09584 0.09609 0.09746 C 0.09909 0.10093 0.1013 0.10602 0.10455 0.1088 C 0.10586 0.11019 0.10742 0.11111 0.10872 0.1125 C 0.10989 0.11366 0.1108 0.11528 0.11185 0.11644 C 0.11289 0.11713 0.11406 0.1176 0.1151 0.11829 C 0.11718 0.1213 0.11914 0.12477 0.12135 0.12755 C 0.12265 0.12917 0.12422 0.1301 0.12565 0.13125 C 0.12747 0.1331 0.12916 0.13519 0.13086 0.13704 C 0.13229 0.13843 0.13385 0.13912 0.13515 0.14074 C 0.13841 0.14491 0.14114 0.15023 0.14466 0.15394 C 0.14635 0.15579 0.14804 0.15787 0.14987 0.15949 C 0.15091 0.16042 0.15208 0.16042 0.15312 0.16135 C 0.1556 0.16366 0.15807 0.16621 0.16054 0.16898 C 0.16198 0.1706 0.16315 0.17315 0.16471 0.17454 C 0.1664 0.17616 0.16836 0.17662 0.17005 0.17824 C 0.17396 0.18241 0.17747 0.18773 0.18164 0.19144 C 0.18307 0.19283 0.18437 0.19398 0.1858 0.19514 C 0.18763 0.19653 0.18945 0.19722 0.19114 0.19908 C 0.19271 0.20047 0.19375 0.20324 0.19531 0.20463 C 0.19661 0.20579 0.19817 0.20556 0.19961 0.20648 C 0.20104 0.20741 0.20247 0.2088 0.20377 0.21019 C 0.21054 0.21713 0.20338 0.21297 0.21536 0.22153 C 0.21718 0.22269 0.21901 0.22385 0.2207 0.22523 C 0.2276 0.23148 0.22005 0.22639 0.22708 0.23472 C 0.22799 0.23565 0.22916 0.23565 0.23021 0.23658 C 0.24323 0.24653 0.22695 0.23472 0.23763 0.24398 C 0.23906 0.24537 0.24362 0.24722 0.24505 0.24792 C 0.25273 0.25695 0.24297 0.24584 0.25234 0.25533 C 0.26289 0.26597 0.247 0.25139 0.25976 0.26273 C 0.26159 0.26597 0.26315 0.26945 0.2651 0.27222 C 0.26627 0.27385 0.26797 0.27454 0.26927 0.27593 C 0.27148 0.27824 0.2733 0.28172 0.27565 0.28357 C 0.27734 0.28472 0.27929 0.28565 0.28086 0.28727 C 0.28711 0.29329 0.28633 0.29422 0.2914 0.30047 C 0.30338 0.31435 0.29088 0.29908 0.30091 0.30972 C 0.33255 0.34352 0.29414 0.30486 0.32317 0.33241 C 0.325 0.33403 0.32669 0.33611 0.32838 0.33797 C 0.33047 0.34005 0.33281 0.34144 0.33476 0.34352 C 0.33711 0.34607 0.33958 0.3507 0.34218 0.35301 C 0.3431 0.35394 0.34427 0.35417 0.34531 0.35486 C 0.35521 0.36273 0.34804 0.3588 0.35586 0.36227 C 0.35768 0.36435 0.35937 0.36644 0.3612 0.36806 C 0.36224 0.36898 0.36341 0.36898 0.36432 0.36991 C 0.36653 0.37199 0.36836 0.37547 0.3707 0.37732 C 0.37213 0.37871 0.37343 0.3801 0.37487 0.38125 C 0.37708 0.38287 0.38021 0.38403 0.38229 0.38496 C 0.38567 0.38935 0.38685 0.39167 0.39075 0.39422 C 0.39205 0.39514 0.39362 0.39537 0.39492 0.3963 C 0.39674 0.39722 0.39843 0.39908 0.40026 0.4 C 0.40234 0.40093 0.40455 0.40093 0.40664 0.40185 C 0.40768 0.40232 0.40872 0.40324 0.40976 0.40371 C 0.4112 0.4044 0.41263 0.4051 0.41393 0.40556 C 0.41692 0.40672 0.42317 0.40834 0.42565 0.41111 C 0.42669 0.4125 0.4276 0.41412 0.42877 0.41505 C 0.43086 0.41667 0.4332 0.41644 0.43515 0.41875 C 0.43828 0.42246 0.43802 0.42269 0.4414 0.42431 C 0.44179 0.42454 0.44218 0.42431 0.44258 0.42431 " pathEditMode="relative" ptsTypes="AAAAAAAAAAAAAAAAAAAAAAAAAAAAAAAAAAAAAAAAAAAAAAAAAAAAAAAAAAAAAAAAAAAAAAAAAAA">
                                      <p:cBhvr>
                                        <p:cTn id="1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7.40741E-7 L -3.75E-6 -7.40741E-7 C 0.00274 0.00371 0.00534 0.00811 0.00834 0.01111 C 0.01003 0.01274 0.01198 0.01204 0.01367 0.01297 C 0.0155 0.01389 0.01719 0.01574 0.01901 0.01667 C 0.02214 0.01829 0.02526 0.01922 0.02852 0.02061 C 0.04141 0.02639 0.01745 0.01736 0.03685 0.02431 C 0.03802 0.02547 0.03893 0.02709 0.04011 0.02801 C 0.04219 0.02963 0.04909 0.03125 0.05065 0.03172 C 0.05417 0.03287 0.0612 0.03565 0.0612 0.03565 C 0.06302 0.0375 0.06459 0.04005 0.06654 0.04121 C 0.06927 0.0426 0.07214 0.04213 0.075 0.04306 C 0.07787 0.04399 0.0806 0.04514 0.08347 0.04676 C 0.0849 0.04769 0.08607 0.04977 0.08763 0.05047 C 0.08933 0.05162 0.09115 0.05162 0.09297 0.05255 C 0.09466 0.05348 0.09636 0.0551 0.09818 0.05625 C 0.10417 0.05973 0.10886 0.06111 0.11511 0.06366 C 0.12305 0.07084 0.11589 0.06551 0.12878 0.06945 C 0.13203 0.07037 0.13516 0.07176 0.13828 0.07315 C 0.13946 0.07431 0.14037 0.07593 0.14154 0.07686 C 0.1444 0.0794 0.14935 0.07986 0.15209 0.08056 C 0.15547 0.08264 0.16237 0.08681 0.16576 0.0882 C 0.16862 0.08912 0.17149 0.08936 0.17422 0.09005 C 0.17774 0.0926 0.18125 0.09561 0.18477 0.09746 C 0.18724 0.09885 0.18985 0.09815 0.19219 0.09931 C 0.21276 0.10973 0.18802 0.10162 0.20599 0.10695 C 0.20768 0.10811 0.20951 0.10949 0.2112 0.11065 C 0.2138 0.11227 0.21823 0.11343 0.22071 0.11436 C 0.22214 0.11505 0.22357 0.11574 0.225 0.11621 C 0.23151 0.12408 0.22435 0.11644 0.23347 0.12199 C 0.2349 0.12269 0.2362 0.12477 0.23763 0.1257 C 0.23907 0.12662 0.2405 0.12686 0.24193 0.12755 C 0.24362 0.1294 0.24532 0.13149 0.24714 0.13311 C 0.24818 0.13403 0.24935 0.13403 0.25039 0.13496 C 0.25573 0.14051 0.25534 0.14537 0.26302 0.14815 C 0.26654 0.14954 0.27005 0.15024 0.27357 0.15186 C 0.27539 0.15278 0.27709 0.15463 0.27891 0.15579 C 0.2806 0.15672 0.28242 0.15649 0.28412 0.15764 C 0.30248 0.16852 0.28815 0.16274 0.3 0.1669 C 0.30248 0.16875 0.30495 0.17037 0.30742 0.17269 C 0.30847 0.17361 0.30951 0.17524 0.31055 0.17639 C 0.31198 0.17778 0.31341 0.17871 0.31485 0.1801 C 0.31732 0.18241 0.31966 0.18519 0.32214 0.1875 C 0.32357 0.18889 0.325 0.18982 0.32643 0.19144 C 0.33373 0.19954 0.32761 0.19514 0.33386 0.19885 C 0.3349 0.2007 0.33568 0.20301 0.33698 0.2044 C 0.33789 0.20556 0.3392 0.20556 0.34011 0.20649 C 0.34128 0.20741 0.34232 0.2088 0.34336 0.21019 C 0.3543 0.22408 0.33933 0.20602 0.35391 0.22338 C 0.35495 0.22454 0.35586 0.22639 0.35703 0.22709 C 0.36341 0.22986 0.3599 0.22801 0.36758 0.23264 L 0.37084 0.23449 C 0.37188 0.23519 0.37292 0.23588 0.37396 0.23635 C 0.3793 0.23866 0.37683 0.2375 0.38138 0.24028 C 0.38933 0.23542 0.37943 0.2419 0.38763 0.23449 C 0.38867 0.23357 0.38985 0.23334 0.39089 0.23264 C 0.39193 0.23079 0.39284 0.22848 0.39401 0.22709 C 0.39753 0.22269 0.39792 0.22408 0.40143 0.2213 C 0.40287 0.22037 0.40417 0.21875 0.4056 0.2176 C 0.40664 0.2169 0.40782 0.21667 0.40886 0.21574 C 0.41107 0.21366 0.41302 0.21065 0.41511 0.20834 C 0.41693 0.20625 0.41901 0.2051 0.42045 0.20255 C 0.42188 0.2 0.42305 0.19723 0.42461 0.19514 C 0.42552 0.19399 0.42683 0.19422 0.42787 0.19329 C 0.43008 0.19098 0.43177 0.18704 0.43412 0.18565 C 0.44219 0.18102 0.43229 0.18727 0.4405 0.1801 C 0.44154 0.17917 0.44271 0.17917 0.44362 0.17824 C 0.44584 0.17593 0.44792 0.17315 0.45 0.17061 L 0.45313 0.1669 L 0.45638 0.1632 C 0.46029 0.15278 0.45638 0.16158 0.46159 0.15371 C 0.46979 0.14167 0.46016 0.15371 0.46797 0.14445 C 0.46836 0.1426 0.46849 0.14051 0.46901 0.13889 C 0.47018 0.13449 0.47071 0.13403 0.47227 0.13125 " pathEditMode="relative" ptsTypes="AAAAAAAAAAAAAAAAAAAAAAAAAAAAAAAAAAAAAAAAAAAAAAAAAAAAAAAAAAAAAAAAAAAAAAAAAA">
                                      <p:cBhvr>
                                        <p:cTn id="1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70833E-6 -4.81481E-6 L 7.70833E-6 -4.81481E-6 C 0.02253 0.0088 0.00938 0.0051 0.0517 0.00186 C 0.0556 0.00139 0.0586 -0.00046 0.06225 -0.00208 C 0.06407 -0.00277 0.06576 -0.00301 0.06758 -0.00393 C 0.06863 -0.00439 0.06967 -0.00532 0.07071 -0.00578 C 0.07422 -0.00717 0.07774 -0.00787 0.08126 -0.00949 C 0.08269 -0.01018 0.08412 -0.01064 0.08555 -0.01134 C 0.08659 -0.01203 0.08764 -0.01273 0.08868 -0.01319 C 0.09037 -0.01412 0.09219 -0.01435 0.09389 -0.01527 C 0.09792 -0.01689 0.09675 -0.01782 0.10131 -0.01898 C 0.10482 -0.0199 0.10834 -0.02013 0.11185 -0.02083 C 0.1129 -0.02152 0.11394 -0.02222 0.11511 -0.02268 C 0.1185 -0.02407 0.12227 -0.02453 0.12566 -0.02638 C 0.1392 -0.03449 0.12527 -0.02685 0.13725 -0.03217 C 0.15443 -0.03981 0.13842 -0.03287 0.14779 -0.03773 C 0.14922 -0.03842 0.15066 -0.03888 0.15209 -0.03958 C 0.1556 -0.04143 0.15547 -0.04213 0.15938 -0.04351 C 0.16225 -0.04421 0.16511 -0.04467 0.16784 -0.04537 C 0.16889 -0.04583 0.16993 -0.04699 0.17097 -0.04722 C 0.18816 -0.05046 0.23581 -0.05069 0.23972 -0.05092 C 0.24245 -0.05162 0.24532 -0.05185 0.24818 -0.05277 C 0.24922 -0.05324 0.25027 -0.05416 0.25131 -0.05463 C 0.25534 -0.05671 0.25417 -0.05648 0.25665 -0.05648 " pathEditMode="relative" ptsTypes="AAAAAAAAAAAAAAAAAAAAAAAA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54167E-6 -2.22222E-6 L 8.54167E-6 -2.22222E-6 C 0.00313 0.00232 0.00626 0.00509 0.00951 0.00741 C 0.01042 0.0081 0.01146 0.0088 0.01264 0.00926 C 0.01511 0.01019 0.01758 0.01042 0.02006 0.01111 C 0.02175 0.0125 0.02344 0.01389 0.02527 0.01482 C 0.02696 0.01574 0.02878 0.01621 0.03061 0.0169 C 0.03204 0.01736 0.03334 0.01806 0.03477 0.01875 C 0.03581 0.01991 0.03686 0.02153 0.03803 0.02246 C 0.05248 0.0331 0.04245 0.02477 0.05274 0.02986 C 0.056 0.03148 0.05899 0.03403 0.06225 0.03565 C 0.06576 0.03727 0.06941 0.0375 0.07279 0.03935 C 0.07774 0.0419 0.08269 0.04398 0.08764 0.04676 C 0.08946 0.04792 0.09115 0.04931 0.09284 0.0507 C 0.09428 0.05162 0.09558 0.05347 0.09714 0.0544 C 0.10027 0.05602 0.10352 0.05671 0.10665 0.0581 C 0.11485 0.06158 0.10665 0.0588 0.11719 0.06181 C 0.12071 0.06435 0.12409 0.06713 0.12774 0.06945 C 0.12943 0.07037 0.13126 0.07037 0.13308 0.0713 C 0.1349 0.07222 0.13646 0.07431 0.13829 0.075 C 0.1418 0.07616 0.14532 0.07616 0.14883 0.07685 C 0.15626 0.08218 0.1629 0.08704 0.1711 0.09005 C 0.17279 0.09074 0.17462 0.09097 0.17631 0.0919 C 0.17852 0.09306 0.18061 0.09445 0.18269 0.0956 C 0.18659 0.09769 0.19037 0.09954 0.19428 0.10139 C 0.19727 0.10255 0.20313 0.10417 0.20587 0.10509 C 0.21055 0.1081 0.21498 0.11181 0.21967 0.11435 C 0.22175 0.11551 0.22396 0.11528 0.22605 0.11644 C 0.24141 0.12454 0.21615 0.11597 0.23659 0.12199 C 0.23881 0.12408 0.24141 0.12662 0.24402 0.12755 C 0.24636 0.12847 0.24883 0.12894 0.25131 0.1294 C 0.26342 0.13658 0.2517 0.13009 0.26824 0.13704 C 0.26928 0.1375 0.27032 0.1382 0.27136 0.13889 C 0.27383 0.14028 0.27631 0.14144 0.27878 0.14259 C 0.28061 0.14329 0.2823 0.14375 0.28412 0.14445 C 0.28516 0.14491 0.2862 0.1456 0.28725 0.1463 C 0.28972 0.14815 0.29206 0.1507 0.29467 0.15209 C 0.2974 0.15324 0.30027 0.15324 0.30313 0.15394 C 0.3073 0.15648 0.31146 0.15949 0.31576 0.16134 C 0.31824 0.1625 0.32071 0.16204 0.32318 0.1632 C 0.32605 0.16459 0.32891 0.1669 0.33165 0.16898 C 0.33308 0.16991 0.33438 0.17199 0.33581 0.17269 C 0.34076 0.175 0.34571 0.17639 0.35066 0.17824 C 0.35209 0.17963 0.35339 0.18102 0.35482 0.18195 C 0.35834 0.18449 0.36446 0.18519 0.36758 0.18588 C 0.3754 0.19283 0.37084 0.18935 0.38438 0.19514 C 0.403 0.20301 0.38438 0.19491 0.40665 0.20278 C 0.40951 0.20371 0.41225 0.20533 0.41511 0.20648 L 0.42357 0.21019 C 0.42488 0.21088 0.42631 0.21158 0.42774 0.21204 C 0.43425 0.21435 0.44376 0.21759 0.44883 0.22153 C 0.45886 0.22917 0.45365 0.22662 0.46472 0.22894 C 0.46784 0.23079 0.47097 0.23357 0.47423 0.23472 L 0.48686 0.23843 C 0.48868 0.23889 0.4905 0.23935 0.49219 0.24028 C 0.49428 0.24121 0.49636 0.24306 0.49857 0.24398 C 0.50157 0.24537 0.51133 0.24861 0.51537 0.24977 C 0.51824 0.25046 0.5211 0.25139 0.52383 0.25162 L 0.6612 0.25533 L 0.66758 0.25903 C 0.66863 0.25972 0.6698 0.25972 0.67071 0.26088 L 0.67709 0.26852 C 0.681 0.27894 0.67696 0.2706 0.6823 0.27593 C 0.68451 0.27824 0.68868 0.28357 0.68868 0.28357 C 0.68933 0.28542 0.68985 0.28773 0.69076 0.28912 C 0.69167 0.29028 0.69311 0.28959 0.69389 0.29097 C 0.6948 0.29236 0.69454 0.29491 0.69506 0.29653 C 0.69701 0.30371 0.6974 0.30162 0.70027 0.30787 C 0.70626 0.3206 0.70014 0.30949 0.70352 0.31551 " pathEditMode="relative" ptsTypes="AAAAAAAAAAAAAAAAAAAAAAAAAAAAAAAAAAAAAAAAAAAAAAAAAAAAAAAAAAAAAAAAAAAAA">
                                      <p:cBhvr>
                                        <p:cTn id="2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00092 L 0.00052 0.00092 C 0.00287 0.00463 0.00547 0.0081 0.00782 0.01203 C 0.00899 0.01389 0.00977 0.0162 0.01107 0.01782 C 0.01198 0.01875 0.01315 0.01852 0.0142 0.01967 C 0.01641 0.02176 0.02058 0.02708 0.02058 0.02708 C 0.02123 0.02893 0.02162 0.03125 0.02266 0.03264 C 0.02357 0.03403 0.02487 0.03356 0.02578 0.03472 C 0.028 0.0368 0.03008 0.03958 0.03216 0.04213 L 0.04167 0.05347 L 0.04479 0.05717 C 0.04584 0.05833 0.04675 0.06018 0.04805 0.06088 L 0.05117 0.06273 C 0.05222 0.06412 0.05339 0.06504 0.0543 0.06643 C 0.05782 0.07176 0.05677 0.07245 0.06068 0.07592 C 0.06172 0.07685 0.06276 0.07708 0.0638 0.07778 C 0.06771 0.08819 0.06367 0.07986 0.06914 0.08541 C 0.07136 0.0875 0.07305 0.09143 0.07552 0.09282 C 0.07761 0.09398 0.07982 0.0949 0.08177 0.09653 C 0.08321 0.09791 0.08464 0.09884 0.08607 0.10023 C 0.08711 0.10139 0.08802 0.10301 0.0892 0.10416 C 0.09024 0.10486 0.09128 0.10532 0.09232 0.10602 C 0.10339 0.11898 0.08633 0.09907 0.09974 0.11342 C 0.10196 0.11574 0.10404 0.11852 0.10612 0.12106 L 0.10925 0.12477 C 0.11029 0.12592 0.1112 0.12778 0.11237 0.12847 C 0.1155 0.13032 0.1168 0.13078 0.11979 0.13403 C 0.12696 0.14213 0.12084 0.13842 0.12826 0.14166 C 0.1293 0.14282 0.13034 0.14444 0.13151 0.14537 C 0.13347 0.14699 0.13568 0.14791 0.13776 0.14907 C 0.1388 0.14977 0.13985 0.15046 0.14102 0.15092 C 0.14232 0.15162 0.14688 0.15347 0.14831 0.15486 C 0.14948 0.15578 0.15039 0.15764 0.15157 0.15856 C 0.15352 0.16018 0.15573 0.16111 0.15782 0.16227 C 0.15886 0.16296 0.16016 0.16296 0.16107 0.16412 C 0.16511 0.16898 0.16302 0.16713 0.16732 0.1699 C 0.16836 0.17106 0.1694 0.17268 0.17058 0.17361 C 0.17253 0.17523 0.17683 0.17731 0.17683 0.17731 C 0.17917 0.18009 0.18164 0.18333 0.18425 0.18472 C 0.18594 0.18588 0.18776 0.18588 0.18959 0.1868 C 0.19167 0.18773 0.19584 0.19051 0.19584 0.19051 C 0.19727 0.19236 0.19857 0.19467 0.20013 0.19606 C 0.20209 0.19791 0.20456 0.19768 0.20651 0.19977 C 0.21055 0.20463 0.20847 0.20278 0.21276 0.20555 C 0.21758 0.21111 0.2142 0.2081 0.22018 0.21111 C 0.22891 0.21551 0.21485 0.20995 0.23177 0.21666 C 0.23503 0.21805 0.24245 0.22014 0.24662 0.22245 C 0.2487 0.22361 0.25078 0.22477 0.253 0.22615 C 0.25404 0.22685 0.25508 0.22708 0.25612 0.22801 C 0.26068 0.23217 0.26433 0.23565 0.26979 0.2375 C 0.27487 0.23889 0.27604 0.23889 0.28034 0.2412 C 0.28151 0.24166 0.28242 0.24259 0.2836 0.24305 C 0.28711 0.24444 0.29076 0.24467 0.29414 0.24676 C 0.30143 0.25115 0.29245 0.24606 0.30261 0.25046 C 0.31302 0.25509 0.29466 0.24907 0.31211 0.2544 C 0.31315 0.25555 0.31407 0.2574 0.31524 0.2581 C 0.31732 0.25926 0.31953 0.25903 0.32162 0.25995 C 0.32448 0.26111 0.32722 0.26227 0.33008 0.26365 C 0.33216 0.26481 0.33425 0.2662 0.33633 0.26736 C 0.3375 0.26805 0.33854 0.26875 0.33959 0.26921 C 0.34232 0.2706 0.34532 0.27153 0.34805 0.27315 C 0.35013 0.2743 0.35222 0.27592 0.3543 0.27685 C 0.36211 0.28032 0.35716 0.27824 0.36914 0.2824 C 0.37097 0.2831 0.37266 0.28356 0.37448 0.28426 C 0.37578 0.28495 0.37735 0.28518 0.37865 0.28611 C 0.38008 0.28727 0.38138 0.28912 0.38282 0.29004 C 0.38633 0.29166 0.38998 0.29213 0.39349 0.29375 L 0.40183 0.29745 C 0.40326 0.29815 0.40482 0.29838 0.40612 0.2993 C 0.41029 0.30231 0.41146 0.3037 0.41563 0.30509 C 0.42005 0.30648 0.42722 0.30764 0.43151 0.30879 C 0.4336 0.30926 0.43568 0.30972 0.43776 0.31065 C 0.43998 0.31157 0.44206 0.31319 0.44414 0.31435 C 0.44518 0.31504 0.44623 0.31574 0.44727 0.3162 C 0.45013 0.31759 0.453 0.31828 0.45573 0.3199 C 0.45782 0.32129 0.4599 0.32291 0.46211 0.32384 C 0.46563 0.325 0.46927 0.32546 0.47266 0.32754 C 0.4737 0.32824 0.47474 0.32893 0.47578 0.3294 C 0.47761 0.33009 0.47943 0.33055 0.48112 0.33125 C 0.48216 0.33171 0.48321 0.33264 0.48425 0.3331 C 0.48568 0.33379 0.48711 0.33426 0.48854 0.33495 C 0.48959 0.33565 0.49063 0.33634 0.49167 0.3368 C 0.49518 0.33865 0.49753 0.33935 0.50117 0.34074 C 0.50873 0.34745 0.50222 0.34259 0.51276 0.34629 C 0.51393 0.34676 0.51485 0.34768 0.51602 0.34815 C 0.52018 0.34977 0.52461 0.34953 0.52865 0.35185 C 0.53164 0.3537 0.53268 0.3544 0.53607 0.35578 C 0.53815 0.35648 0.54024 0.35694 0.54245 0.35764 C 0.54597 0.35972 0.54584 0.35972 0.54974 0.36134 C 0.55157 0.36203 0.55339 0.3625 0.55508 0.36319 C 0.55755 0.36435 0.56003 0.36551 0.5625 0.3669 C 0.56459 0.36805 0.56667 0.36967 0.56875 0.3706 C 0.57162 0.37199 0.57448 0.37291 0.57722 0.37453 C 0.57826 0.375 0.5793 0.37592 0.58047 0.37639 C 0.58255 0.37708 0.58464 0.37754 0.58672 0.37824 C 0.59063 0.38171 0.59271 0.38403 0.59727 0.38565 C 0.60013 0.3868 0.603 0.3868 0.60573 0.3875 C 0.61393 0.38981 0.62214 0.39166 0.63008 0.39514 C 0.63151 0.39583 0.63295 0.39629 0.63425 0.39699 C 0.63893 0.3993 0.6362 0.39884 0.64167 0.40069 C 0.64375 0.40139 0.64597 0.40162 0.64805 0.40254 C 0.65157 0.40416 0.65508 0.40625 0.6586 0.40833 C 0.66068 0.40949 0.66276 0.41111 0.66498 0.41203 C 0.67982 0.41852 0.67344 0.41528 0.68399 0.42129 C 0.6836 0.42338 0.68229 0.42546 0.68295 0.42708 C 0.68503 0.43287 0.69024 0.4331 0.69349 0.43449 C 0.70209 0.43796 0.70065 0.4375 0.70821 0.44213 C 0.71003 0.44514 0.71133 0.44907 0.71354 0.45139 C 0.71511 0.45301 0.71706 0.45231 0.71875 0.45324 C 0.72058 0.45416 0.72227 0.45602 0.72409 0.45717 C 0.7267 0.45856 0.73112 0.45972 0.7336 0.46088 C 0.73503 0.46134 0.73646 0.46203 0.73776 0.46273 C 0.73893 0.46319 0.73985 0.46412 0.74102 0.46458 C 0.7431 0.46551 0.74518 0.46574 0.7474 0.46643 C 0.74623 0.46713 0.74532 0.46828 0.74414 0.46828 C 0.70703 0.46828 0.72722 0.46921 0.71146 0.46458 C 0.70899 0.46389 0.70651 0.46365 0.70404 0.46273 C 0.70157 0.4618 0.69909 0.45995 0.69662 0.45903 C 0.69245 0.4574 0.68815 0.45648 0.68399 0.45509 L 0.67761 0.45324 C 0.67018 0.44884 0.67761 0.45278 0.66276 0.44953 C 0.66107 0.44907 0.65521 0.44676 0.65326 0.44583 C 0.65117 0.44467 0.64922 0.44282 0.64701 0.44213 L 0.64167 0.44028 C 0.63998 0.43889 0.63828 0.43727 0.63646 0.43634 C 0.63464 0.43541 0.63282 0.43541 0.63112 0.43449 C 0.63008 0.43403 0.62904 0.4331 0.628 0.43264 C 0.61589 0.42847 0.61485 0.42893 0.60261 0.42708 C 0.59883 0.42523 0.5961 0.42384 0.59206 0.42338 C 0.58646 0.42245 0.58073 0.42199 0.57513 0.42129 C 0.57305 0.42083 0.57084 0.4206 0.56875 0.41944 C 0.56563 0.41805 0.56263 0.41481 0.55925 0.41389 C 0.55651 0.41319 0.54974 0.4118 0.54662 0.41018 C 0.54336 0.40856 0.54037 0.40532 0.53711 0.4044 C 0.52435 0.40115 0.53451 0.40416 0.52552 0.40069 C 0.5237 0.4 0.52201 0.39953 0.52018 0.39884 C 0.51914 0.39838 0.5181 0.39745 0.51706 0.39699 C 0.51289 0.3956 0.50847 0.39514 0.5043 0.39328 C 0.50157 0.3919 0.4987 0.39074 0.49597 0.38958 C 0.49479 0.38889 0.49388 0.38796 0.49271 0.3875 C 0.49024 0.3868 0.48776 0.38634 0.48529 0.38565 C 0.48321 0.38449 0.48112 0.3831 0.47904 0.38194 C 0.47722 0.38102 0.47539 0.38102 0.4737 0.38009 C 0.45977 0.37268 0.47683 0.3794 0.46315 0.37453 C 0.46146 0.37315 0.45977 0.37153 0.45782 0.3706 C 0.45052 0.36713 0.44297 0.36551 0.43568 0.36134 C 0.41849 0.35115 0.44011 0.36319 0.42305 0.35578 C 0.42084 0.35463 0.41888 0.35301 0.41667 0.35185 C 0.40742 0.34745 0.40612 0.34699 0.3987 0.34444 C 0.39766 0.34259 0.39688 0.34004 0.39558 0.33889 C 0.39479 0.33819 0.38412 0.33518 0.38399 0.33495 C 0.37266 0.32708 0.38503 0.33495 0.37227 0.3294 C 0.37018 0.32847 0.3681 0.32662 0.36602 0.32569 C 0.36354 0.3243 0.36094 0.32338 0.3586 0.32199 C 0.35482 0.31944 0.35261 0.31574 0.34909 0.3125 C 0.34753 0.31111 0.34297 0.30926 0.34167 0.30879 C 0.34063 0.3074 0.33959 0.30602 0.33854 0.30509 C 0.32982 0.29722 0.34206 0.31111 0.33112 0.2993 C 0.32383 0.29143 0.3267 0.29236 0.31953 0.28819 C 0.3181 0.28727 0.31667 0.2868 0.31524 0.28611 C 0.3142 0.28565 0.31315 0.28495 0.31211 0.28426 C 0.31068 0.28356 0.30925 0.2831 0.30782 0.2824 C 0.30534 0.28125 0.303 0.27986 0.30052 0.2787 C 0.29766 0.27731 0.29479 0.27662 0.29206 0.275 L 0.2793 0.26736 L 0.27513 0.26551 C 0.27331 0.26365 0.27175 0.26134 0.26979 0.25995 C 0.26719 0.2581 0.2642 0.2574 0.26133 0.25625 C 0.24818 0.25023 0.26459 0.25787 0.25404 0.25231 C 0.24844 0.24953 0.25039 0.25162 0.24453 0.24676 C 0.24167 0.24444 0.23907 0.24097 0.23607 0.23935 C 0.23503 0.23865 0.23386 0.23819 0.23282 0.2375 C 0.23177 0.23634 0.23073 0.23472 0.22969 0.23356 C 0.22722 0.23102 0.22474 0.22893 0.22227 0.22615 C 0.22084 0.22453 0.21966 0.22199 0.2181 0.2206 C 0.21615 0.21875 0.2138 0.21805 0.21172 0.21666 C 0.21068 0.2162 0.20951 0.21574 0.2086 0.21481 C 0.20716 0.21365 0.20573 0.2125 0.2043 0.21111 C 0.20326 0.20995 0.20235 0.20833 0.20117 0.2074 C 0.19909 0.20578 0.19701 0.20486 0.19479 0.2037 C 0.19167 0.19977 0.19115 0.19884 0.1875 0.19606 C 0.18646 0.19537 0.18529 0.19514 0.18425 0.19421 C 0.18308 0.19328 0.18229 0.19143 0.18112 0.19051 C 0.17904 0.18889 0.17657 0.18889 0.17474 0.1868 C 0.17071 0.18194 0.17279 0.18356 0.16836 0.18102 C 0.16706 0.17847 0.16576 0.17569 0.1642 0.17361 C 0.16146 0.1699 0.15899 0.16944 0.15573 0.16782 C 0.15469 0.16666 0.15352 0.16574 0.15261 0.16412 C 0.15065 0.16134 0.14935 0.1574 0.14727 0.15486 C 0.14636 0.15347 0.14518 0.1537 0.14414 0.15301 C 0.14271 0.15185 0.14128 0.15069 0.13985 0.14907 C 0.13841 0.14745 0.13724 0.14514 0.13568 0.14352 C 0.1211 0.12916 0.14427 0.15995 0.11771 0.12847 C 0.11667 0.12731 0.11563 0.12569 0.11459 0.12477 C 0.11302 0.12338 0.10847 0.12153 0.10716 0.12106 C 0.10534 0.11921 0.10365 0.11736 0.10183 0.11528 C 0.10078 0.11412 0.09987 0.1125 0.0987 0.11157 C 0.09766 0.11065 0.09662 0.11041 0.09558 0.10972 C 0.09453 0.10856 0.09349 0.10694 0.09232 0.10602 C 0.09141 0.10509 0.09011 0.10509 0.0892 0.10416 C 0.07826 0.09328 0.08685 0.09884 0.07969 0.09467 C 0.07865 0.09352 0.07761 0.09236 0.07657 0.09097 C 0.07513 0.08912 0.07383 0.08703 0.07227 0.08541 C 0.07097 0.08379 0.0694 0.0831 0.0681 0.08148 C 0.0668 0.08009 0.06615 0.07731 0.06485 0.07592 C 0.06146 0.07176 0.05782 0.06875 0.0543 0.06458 C 0.05326 0.06342 0.05235 0.0618 0.05117 0.06088 C 0.05013 0.05995 0.04909 0.05972 0.04805 0.05903 C 0.04063 0.04583 0.04883 0.05879 0.04167 0.05162 C 0.03268 0.04236 0.04154 0.04838 0.03425 0.04398 C 0.03282 0.04213 0.03138 0.04051 0.03008 0.03842 C 0.02891 0.03657 0.02813 0.03426 0.02683 0.03264 C 0.02591 0.03171 0.02461 0.03171 0.0237 0.03078 C 0.02149 0.0287 0.01966 0.02546 0.01732 0.02338 C 0.01589 0.02199 0.01446 0.02106 0.01315 0.01967 C 0.01315 0.01967 0.00521 0.01018 0.00365 0.00833 C -0.00013 0.00393 0.00104 0.00208 0.00052 0.00092 Z " pathEditMode="relative" ptsTypes="AAAAAAAAAAAAAAAAAAAAAAAAAAAAAAAAAAAAAAAAAAAAAAAAAAAAAAAAAAAAAAAAAAAAAAAAAAAAAAAAAAAAAAAAAAAAAAAAAAAAAAAAAAAAAAAAAAAAAAAAAAAAAAAAAAAAAAAAAAAAAAAAAAAAAAAAAAAAAAAAAAAAAAAAAAAAAAAAAAAAAAAAAAAAAAAAAAAAAAAAAAAAAAAAAAAAAAAAA">
                                      <p:cBhvr>
                                        <p:cTn id="3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22222E-6 L 1.66667E-6 2.22222E-6 C 0.00274 -0.00209 0.00547 -0.00417 0.00834 -0.00579 C 0.00977 -0.00648 0.0112 -0.00672 0.01263 -0.00764 C 0.01406 -0.00857 0.01537 -0.01042 0.0168 -0.01135 C 0.01927 -0.01297 0.02175 -0.01389 0.02422 -0.01505 C 0.0263 -0.01621 0.02839 -0.01783 0.0306 -0.01898 C 0.03334 -0.02014 0.0362 -0.0213 0.03906 -0.02269 C 0.04011 -0.02315 0.04115 -0.02408 0.04219 -0.02454 C 0.04531 -0.02593 0.04857 -0.02685 0.05169 -0.02824 C 0.05274 -0.02871 0.05378 -0.02963 0.05482 -0.0301 C 0.05625 -0.03079 0.05768 -0.03148 0.05912 -0.03195 C 0.06081 -0.03264 0.06263 -0.0331 0.06432 -0.03403 C 0.06654 -0.03496 0.06849 -0.03704 0.07071 -0.03773 C 0.07279 -0.0382 0.075 -0.03866 0.07709 -0.03959 C 0.09375 -0.04699 0.07318 -0.04028 0.08972 -0.04514 C 0.0918 -0.04653 0.09388 -0.04815 0.0961 -0.04885 C 0.09857 -0.04977 0.10703 -0.05255 0.11081 -0.05463 C 0.11302 -0.05579 0.11524 -0.05648 0.11719 -0.05834 C 0.12018 -0.06111 0.12539 -0.06898 0.12878 -0.07153 C 0.13698 -0.07732 0.13242 -0.07385 0.14258 -0.08287 C 0.14401 -0.08403 0.14557 -0.08496 0.14675 -0.08658 C 0.15182 -0.09329 0.15091 -0.0926 0.15729 -0.09769 C 0.15834 -0.09861 0.15951 -0.09908 0.16055 -0.09977 C 0.16224 -0.10093 0.16406 -0.10209 0.16576 -0.10348 C 0.16797 -0.1051 0.16992 -0.10741 0.17214 -0.10903 C 0.17318 -0.10996 0.17422 -0.11019 0.17526 -0.11088 C 0.17774 -0.11273 0.18021 -0.11482 0.18268 -0.11667 C 0.18477 -0.11806 0.18906 -0.12037 0.18906 -0.12037 C 0.20716 -0.1419 0.18659 -0.11806 0.19961 -0.13172 C 0.21055 -0.14283 0.2043 -0.13935 0.21224 -0.14283 C 0.21328 -0.14445 0.22123 -0.15695 0.22383 -0.15973 C 0.22656 -0.1625 0.22943 -0.16505 0.23229 -0.16736 C 0.23438 -0.16898 0.23776 -0.17014 0.23972 -0.17107 C 0.24219 -0.17223 0.24466 -0.17338 0.24714 -0.17477 C 0.24896 -0.17593 0.25065 -0.17755 0.25248 -0.17848 C 0.25417 -0.1794 0.25599 -0.17963 0.25768 -0.18056 C 0.2724 -0.1875 0.25651 -0.18148 0.26927 -0.18611 C 0.27643 -0.19445 0.26758 -0.18473 0.27982 -0.19352 C 0.28112 -0.19445 0.2819 -0.1963 0.28307 -0.19746 C 0.28724 -0.2007 0.29167 -0.20301 0.29571 -0.20672 C 0.29805 -0.2088 0.29961 -0.21297 0.30209 -0.21435 C 0.30651 -0.21644 0.31068 -0.21806 0.31472 -0.22176 C 0.31654 -0.22338 0.31823 -0.2257 0.32005 -0.22732 C 0.32097 -0.22824 0.32214 -0.22871 0.32318 -0.22917 C 0.32383 -0.22963 0.33607 -0.2382 0.33802 -0.23866 L 0.34427 -0.24051 C 0.34649 -0.24306 0.34818 -0.24699 0.35065 -0.24815 C 0.35742 -0.25116 0.35352 -0.24931 0.36224 -0.25371 C 0.36719 -0.25903 0.36745 -0.25996 0.37279 -0.2632 C 0.37422 -0.26389 0.37565 -0.26412 0.37709 -0.26505 C 0.3944 -0.27523 0.37188 -0.26273 0.38659 -0.27246 C 0.38789 -0.27338 0.38946 -0.27385 0.39076 -0.27431 C 0.39792 -0.28287 0.38906 -0.27269 0.40026 -0.2838 C 0.40143 -0.28496 0.40235 -0.28658 0.40352 -0.2875 C 0.40521 -0.28912 0.40703 -0.28982 0.40873 -0.29121 C 0.41198 -0.29422 0.41498 -0.29792 0.41823 -0.3007 C 0.42031 -0.30232 0.42253 -0.30278 0.42461 -0.3044 C 0.43529 -0.31297 0.42448 -0.3081 0.43516 -0.31204 C 0.44401 -0.31968 0.43451 -0.31204 0.44466 -0.3176 C 0.44649 -0.31852 0.44818 -0.32014 0.45 -0.3213 C 0.45209 -0.32269 0.45417 -0.32385 0.45625 -0.325 C 0.45742 -0.3257 0.45834 -0.32639 0.45951 -0.32685 C 0.46094 -0.32755 0.46224 -0.32801 0.46367 -0.32894 C 0.47435 -0.33426 0.45794 -0.32662 0.4711 -0.33264 C 0.47813 -0.33889 0.4724 -0.33449 0.4806 -0.3382 C 0.48307 -0.33935 0.48555 -0.34074 0.48802 -0.3419 C 0.49076 -0.34329 0.49362 -0.34445 0.49649 -0.34584 C 0.50287 -0.34861 0.49935 -0.34676 0.50703 -0.35139 L 0.51016 -0.35324 C 0.51094 -0.3551 0.51133 -0.35741 0.51224 -0.3588 C 0.51315 -0.36019 0.51446 -0.36019 0.5155 -0.36088 C 0.51719 -0.36204 0.51901 -0.3632 0.52071 -0.36459 C 0.52526 -0.37801 0.52305 -0.36922 0.525 -0.38148 C 0.52526 -0.38334 0.52709 -0.38658 0.52604 -0.38704 C 0.52383 -0.38773 0.51966 -0.38334 0.51966 -0.38334 C 0.51693 -0.3801 0.51406 -0.37709 0.5112 -0.37385 C 0.51016 -0.37269 0.50899 -0.37153 0.50807 -0.37014 C 0.50274 -0.36227 0.50729 -0.36598 0.50169 -0.36273 C 0.49935 -0.35857 0.49831 -0.35579 0.49544 -0.35324 C 0.49245 -0.3507 0.48867 -0.34931 0.48594 -0.34584 C 0.47331 -0.3301 0.4849 -0.34121 0.47526 -0.33264 C 0.46927 -0.32199 0.47513 -0.33056 0.46901 -0.325 C 0.46641 -0.32292 0.46406 -0.31991 0.46159 -0.3176 C 0.45807 -0.31435 0.45443 -0.31181 0.45104 -0.3081 C 0.44922 -0.30625 0.4474 -0.30463 0.44571 -0.30255 C 0.43932 -0.29491 0.4405 -0.29283 0.43099 -0.28565 C 0.42852 -0.2838 0.42604 -0.28195 0.42357 -0.2801 C 0.42071 -0.27755 0.41797 -0.27477 0.41511 -0.27246 C 0.41198 -0.26991 0.40873 -0.2676 0.4056 -0.26505 C 0.40274 -0.2625 0.4 -0.25973 0.39714 -0.25741 C 0.39297 -0.25417 0.3888 -0.2507 0.38451 -0.24815 C 0.38347 -0.24746 0.38229 -0.24699 0.38125 -0.2463 C 0.37084 -0.23866 0.37748 -0.24167 0.36758 -0.23866 C 0.35638 -0.23079 0.36784 -0.2382 0.34857 -0.22917 C 0.33242 -0.22176 0.35104 -0.2294 0.33698 -0.22176 C 0.33516 -0.22084 0.33334 -0.22084 0.33164 -0.21991 C 0.32839 -0.21829 0.32487 -0.2176 0.32214 -0.21435 C 0.31966 -0.21135 0.31875 -0.20949 0.31576 -0.20857 C 0.31302 -0.20764 0.31016 -0.20741 0.30729 -0.20672 C 0.30625 -0.20602 0.30521 -0.20556 0.30417 -0.20486 C 0.30274 -0.20371 0.30143 -0.20209 0.3 -0.20116 C 0.29714 -0.19931 0.29167 -0.19699 0.28828 -0.19537 C 0.28229 -0.1882 0.28685 -0.19283 0.27565 -0.18797 C 0.27005 -0.18565 0.26446 -0.18287 0.25873 -0.18056 L 0.2461 -0.17477 C 0.24323 -0.17361 0.24037 -0.17269 0.23763 -0.17107 C 0.2293 -0.16598 0.23347 -0.16806 0.225 -0.16551 C 0.22396 -0.16459 0.21836 -0.16042 0.21654 -0.15973 C 0.21446 -0.15903 0.21224 -0.15857 0.21016 -0.15787 C 0.20339 -0.15394 0.20951 -0.15718 0.19753 -0.15232 C 0.17878 -0.14445 0.19805 -0.15255 0.18268 -0.14468 C 0.17995 -0.14329 0.17709 -0.14236 0.17422 -0.14098 C 0.17318 -0.14051 0.17214 -0.13982 0.1711 -0.13912 C 0.16888 -0.1375 0.16706 -0.13473 0.16472 -0.13357 C 0.16198 -0.13218 0.15912 -0.13218 0.15625 -0.13172 C 0.14584 -0.12547 0.15209 -0.12871 0.13724 -0.12223 C 0.13581 -0.12153 0.13451 -0.12084 0.13307 -0.12037 C 0.13099 -0.11968 0.12878 -0.11922 0.12669 -0.11852 C 0.12526 -0.11806 0.12383 -0.11736 0.12253 -0.11667 C 0.12031 -0.11551 0.11615 -0.11273 0.11615 -0.11273 C 0.11472 -0.11088 0.11341 -0.1088 0.11185 -0.10718 C 0.11003 -0.10533 0.10495 -0.10417 0.10352 -0.10348 C 0.10235 -0.10301 0.1013 -0.10209 0.10026 -0.10162 C 0.09922 -0.10023 0.09831 -0.09861 0.09714 -0.09769 C 0.09584 -0.09676 0.09427 -0.09653 0.09284 -0.09584 C 0.08672 -0.09283 0.09297 -0.09514 0.08555 -0.09213 C 0.08373 -0.09144 0.0819 -0.09098 0.08021 -0.09028 C 0.07487 -0.08797 0.07904 -0.08912 0.07383 -0.08473 C 0.07136 -0.08241 0.0681 -0.08218 0.0655 -0.08079 C 0.06328 -0.07986 0.0612 -0.07848 0.05912 -0.07709 C 0.05807 -0.07639 0.05703 -0.0757 0.05586 -0.07523 L 0.04753 -0.07153 C 0.04636 -0.07014 0.04544 -0.06852 0.04427 -0.06783 C 0.0431 -0.0669 0.03334 -0.06412 0.03268 -0.06389 C 0.03164 -0.06273 0.0306 -0.06135 0.02956 -0.06019 C 0.028 -0.0588 0.02344 -0.05718 0.02214 -0.05648 C 0.01862 -0.05232 0.02018 -0.05278 0.01784 -0.05278 " pathEditMode="relative" ptsTypes="AAAAAAAAAAAAAAAAAAAAAAAAAAAAAAAAAAAAAAAAAAAAAAAAAAAAAAAAAAAAAAAAAAAAAAAAAAAAAAAAAAAAAAAAAAAAAAAAAAAAAAAAAAAAAAAAAAAAAAAAAAAAAAAAAAAAAAAAAA">
                                      <p:cBhvr>
                                        <p:cTn id="3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08333E-6 -6.66667E-6 L 7.08333E-6 -6.66667E-6 C 0.00274 0.00185 0.00547 0.00416 0.00847 0.00555 C 0.01042 0.00671 0.01264 0.00671 0.01472 0.0074 C 0.01589 0.00786 0.0168 0.00879 0.01797 0.00925 C 0.01967 0.01018 0.02149 0.01041 0.02318 0.0111 C 0.0254 0.01226 0.02735 0.01388 0.02956 0.01504 C 0.03126 0.01573 0.03308 0.01597 0.03477 0.01689 C 0.03699 0.01782 0.03907 0.01944 0.04115 0.0206 C 0.04662 0.02337 0.04467 0.02175 0.05066 0.0243 C 0.05313 0.02546 0.05561 0.02708 0.05808 0.028 C 0.07201 0.03425 0.05665 0.02222 0.08555 0.03935 C 0.11472 0.05671 0.08047 0.03726 0.11303 0.05254 C 0.11485 0.05323 0.11641 0.05532 0.11824 0.05624 C 0.12032 0.05717 0.12253 0.05717 0.12462 0.0581 C 0.12852 0.05972 0.13243 0.06157 0.1362 0.06365 C 0.1405 0.06597 0.14467 0.06898 0.14896 0.07129 C 0.15378 0.07384 0.15873 0.07615 0.16368 0.0787 C 0.16797 0.08101 0.17201 0.08495 0.17631 0.08634 L 0.18907 0.09004 C 0.19115 0.0912 0.19324 0.09259 0.19532 0.09374 C 0.20378 0.09837 0.21238 0.10208 0.22071 0.10694 C 0.22279 0.1081 0.22488 0.10972 0.22709 0.11064 C 0.22878 0.11157 0.23061 0.1118 0.2323 0.11249 C 0.23699 0.11481 0.24141 0.11805 0.2461 0.12013 C 0.24988 0.12175 0.25391 0.12245 0.25769 0.12384 C 0.26199 0.12546 0.26615 0.12777 0.27032 0.12939 C 0.27214 0.13009 0.27396 0.13055 0.27566 0.13124 C 0.28933 0.13796 0.27501 0.13518 0.29883 0.14259 C 0.30482 0.14444 0.31094 0.1456 0.3168 0.14814 C 0.32123 0.15023 0.32253 0.15092 0.32735 0.15208 C 0.33959 0.15462 0.34949 0.15462 0.36225 0.15578 C 0.36928 0.15694 0.37644 0.15786 0.38334 0.15948 C 0.38907 0.16064 0.39467 0.16134 0.40027 0.16319 C 0.40209 0.16388 0.40378 0.16504 0.40561 0.16504 L 0.54506 0.16898 L 0.55339 0.17083 C 0.55691 0.17152 0.56055 0.17152 0.56407 0.17268 C 0.57032 0.17453 0.57136 0.17638 0.5767 0.17823 L 0.58725 0.18194 C 0.58907 0.18263 0.59076 0.18379 0.59258 0.18402 L 0.61368 0.18587 C 0.62097 0.19004 0.61576 0.18726 0.62956 0.19328 C 0.63087 0.19398 0.6323 0.19467 0.63373 0.19513 C 0.63555 0.19583 0.63725 0.19629 0.63907 0.19698 C 0.64037 0.19768 0.6418 0.19884 0.64324 0.19884 C 0.6573 0.19999 0.67136 0.20023 0.68555 0.20092 C 0.66355 0.19097 0.6987 0.20601 0.63061 0.19698 C 0.6237 0.19606 0.61719 0.19212 0.61055 0.18958 L 0.59467 0.18402 C 0.59115 0.18263 0.58764 0.18055 0.58412 0.18009 L 0.56615 0.17823 C 0.56081 0.17638 0.55534 0.17615 0.55027 0.17268 C 0.54701 0.17036 0.54428 0.16782 0.54076 0.16712 C 0.53008 0.16435 0.51719 0.16435 0.50704 0.16319 C 0.50209 0.16273 0.49714 0.16203 0.49219 0.16134 C 0.48972 0.16018 0.48725 0.15879 0.48477 0.15763 C 0.48308 0.15694 0.48126 0.15648 0.47956 0.15578 C 0.46641 0.1493 0.47995 0.15393 0.4668 0.15023 C 0.45534 0.14328 0.46433 0.14768 0.44675 0.14444 C 0.44428 0.14398 0.4418 0.14305 0.43933 0.14259 C 0.42631 0.14004 0.41316 0.13958 0.40027 0.13518 L 0.38972 0.13124 C 0.38764 0.13055 0.38555 0.13032 0.38334 0.12939 C 0.38204 0.12893 0.38061 0.12823 0.37917 0.12754 C 0.37605 0.12638 0.37279 0.12523 0.36967 0.12384 C 0.36745 0.12291 0.3655 0.12083 0.36329 0.12013 C 0.35808 0.11828 0.35274 0.11759 0.34753 0.11643 C 0.33516 0.11319 0.34675 0.11573 0.33581 0.11249 C 0.33126 0.1111 0.3267 0.11018 0.32214 0.10879 C 0.32032 0.10833 0.31863 0.1074 0.3168 0.10694 C 0.31446 0.10624 0.31186 0.10601 0.30951 0.10509 C 0.28542 0.09606 0.3073 0.10069 0.27253 0.09004 C 0.26837 0.08865 0.26407 0.08888 0.25977 0.08819 C 0.25014 0.08634 0.24428 0.08472 0.23555 0.08263 C 0.22527 0.07638 0.23008 0.07893 0.2155 0.07314 C 0.21368 0.07245 0.21186 0.07222 0.21016 0.07129 C 0.19337 0.06319 0.21784 0.07198 0.19219 0.06365 C 0.1905 0.06249 0.18868 0.06134 0.18699 0.05995 C 0.18555 0.05879 0.18425 0.05694 0.18269 0.05624 C 0.1793 0.05439 0.17566 0.05393 0.17214 0.05254 C 0.16993 0.05161 0.16797 0.04976 0.16576 0.04884 C 0.16368 0.04791 0.16159 0.04791 0.15951 0.04675 C 0.15235 0.04351 0.14519 0.0405 0.13829 0.03564 C 0.13659 0.03425 0.1349 0.03263 0.13308 0.03194 C 0.12605 0.02893 0.11889 0.02731 0.11199 0.0243 C 0.10977 0.02337 0.10769 0.02175 0.10561 0.0206 C 0.10313 0.01921 0.10066 0.01805 0.09818 0.01689 C 0.09402 0.01481 0.08972 0.01296 0.08555 0.0111 C 0.07019 0.00509 0.08738 0.01319 0.07396 0.0074 C 0.06824 0.00509 0.06277 0.00185 0.05704 -6.66667E-6 L 0.04115 -0.00579 C 0.03972 -0.00695 0.03842 -0.00857 0.03699 -0.0095 C 0.03529 -0.01042 0.03347 -0.01065 0.03165 -0.01135 C 0.02878 -0.01251 0.02605 -0.01366 0.02318 -0.01505 C 0.02136 -0.01598 0.01967 -0.0176 0.01797 -0.01876 C 0.01537 -0.02061 0.00873 -0.02385 0.00743 -0.02454 C 0.00495 -0.02547 0.00235 -0.02547 7.08333E-6 -0.0264 C -0.01471 -0.03149 -0.00247 -0.02778 -0.01588 -0.03565 C -0.01757 -0.03681 -0.02109 -0.03751 -0.02109 -0.03751 L 0.01159 -0.00186 " pathEditMode="relative" ptsTypes="AAAAAAAAAAAAAAAAAAAAAAAAAAAAAAAAAAAAAAAAAAAAAAAAAAAAAAAAAAAAAAAAAAAAAAAAAAAAAAAAAAAAAAAAAAAAAAAAAAAAA">
                                      <p:cBhvr>
                                        <p:cTn id="4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2.08333E-7 -4.81481E-6 C 0.06523 -0.01157 -0.00013 -0.00046 0.17422 -0.0037 C 0.18828 -0.00393 0.20247 -0.00509 0.21654 -0.00555 C 0.22357 -0.00625 0.2306 -0.00648 0.23763 -0.00741 C 0.23971 -0.00787 0.24193 -0.00856 0.24401 -0.00926 C 0.25221 -0.01227 0.26641 -0.01875 0.27669 -0.0206 C 0.28099 -0.02153 0.28516 -0.02176 0.28945 -0.02245 C 0.29583 -0.02384 0.29648 -0.02546 0.30313 -0.02616 C 0.32174 -0.0287 0.32188 -0.02685 0.33698 -0.03009 C 0.33906 -0.03055 0.34115 -0.03125 0.34323 -0.03194 C 0.34505 -0.03241 0.34674 -0.03333 0.34857 -0.0338 C 0.35703 -0.03565 0.37031 -0.0368 0.37813 -0.0375 C 0.37995 -0.03819 0.38164 -0.03912 0.38346 -0.03935 C 0.39779 -0.04236 0.41706 -0.04236 0.42995 -0.04305 C 0.43372 -0.04375 0.43776 -0.04352 0.44154 -0.04514 C 0.46146 -0.05255 0.40182 -0.04861 0.45625 -0.05069 L 0.53971 -0.05255 C 0.55339 -0.06065 0.54609 -0.05671 0.56198 -0.06389 C 0.56341 -0.06435 0.56471 -0.06528 0.56615 -0.06574 C 0.56823 -0.0662 0.57044 -0.06667 0.57253 -0.06759 C 0.58268 -0.07153 0.56732 -0.06713 0.57995 -0.0713 C 0.58451 -0.07292 0.58906 -0.07315 0.59362 -0.075 C 0.59479 -0.07546 0.5957 -0.07639 0.59688 -0.07685 C 0.59818 -0.07755 0.59961 -0.07824 0.60104 -0.07893 C 0.60404 -0.08148 0.60534 -0.0831 0.60846 -0.08449 C 0.61615 -0.08796 0.61159 -0.08495 0.62005 -0.08819 C 0.62109 -0.08866 0.62214 -0.08958 0.62318 -0.09005 C 0.62461 -0.09074 0.62604 -0.0912 0.62747 -0.0919 C 0.62956 -0.09305 0.63372 -0.0956 0.63372 -0.0956 C 0.63242 -0.09375 0.63112 -0.09167 0.62956 -0.09005 C 0.62865 -0.08912 0.62747 -0.08866 0.62643 -0.08819 C 0.62357 -0.0868 0.6207 -0.08588 0.61797 -0.08449 C 0.61693 -0.08403 0.61589 -0.0831 0.61471 -0.08264 C 0.61159 -0.08125 0.60846 -0.08032 0.60521 -0.07893 C 0.60417 -0.07824 0.60313 -0.07731 0.60208 -0.07685 C 0.59284 -0.07292 0.6 -0.07778 0.58737 -0.0713 C 0.58555 -0.07037 0.58385 -0.06875 0.58203 -0.06759 C 0.57995 -0.0662 0.57786 -0.06481 0.57565 -0.06389 C 0.57005 -0.06111 0.56432 -0.05903 0.55872 -0.05625 C 0.55664 -0.05532 0.55456 -0.05347 0.55247 -0.05255 C 0.55039 -0.05162 0.54818 -0.05162 0.54609 -0.05069 C 0.5418 -0.04861 0.53776 -0.04537 0.53346 -0.04305 C 0.53138 -0.04213 0.52917 -0.0419 0.52708 -0.0412 C 0.52526 -0.04074 0.52357 -0.04005 0.52174 -0.03935 C 0.49375 -0.02824 0.51901 -0.03843 0.50065 -0.03009 C 0.49362 -0.02685 0.48659 -0.02407 0.47956 -0.0206 C 0.47773 -0.01968 0.47617 -0.01759 0.47422 -0.0169 C 0.47188 -0.01574 0.46927 -0.01574 0.46693 -0.01505 C 0.45977 -0.01273 0.45286 -0.00972 0.4457 -0.00741 C 0.44336 -0.00671 0.44076 -0.00625 0.43841 -0.00555 C 0.43659 -0.00509 0.4349 -0.0037 0.43307 -0.0037 C 0.40417 -0.00255 0.37526 -0.00255 0.34648 -0.00185 C 0.33242 0.0044 0.34714 -0.00162 0.31367 0.00185 C 0.3112 0.00208 0.30872 0.0037 0.30625 0.0037 C 0.27956 0.00486 0.25273 0.00509 0.22604 0.00556 C 0.15612 0.02338 0.21615 0.00949 0.04427 0.00556 C 0.04323 0.00509 0.04219 0.0044 0.04115 0.0037 C 0.02435 -0.00486 0.01263 0.00185 -0.00951 0.00185 " pathEditMode="relative" ptsTypes="AAAAAAAAAAAAAAAAAAAAAAAAAAAAAAAAAAAAAAAAAAAAAAAAAAAAAAAAAAA">
                                      <p:cBhvr>
                                        <p:cTn id="4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79167E-6 2.59259E-6 L 9.79167E-6 2.59259E-6 L 0.05599 -0.00208 C 0.05704 -0.00208 0.05795 -0.0037 0.05912 -0.00394 C 0.06889 -0.00509 0.07878 -0.00509 0.08868 -0.00579 C 0.09154 -0.00694 0.09532 -0.0088 0.09818 -0.00949 C 0.1017 -0.01042 0.10521 -0.01065 0.10873 -0.01134 C 0.12865 -0.02315 0.11003 -0.01273 0.16472 -0.01505 L 0.19857 -0.0169 C 0.21876 -0.02222 0.19883 -0.01759 0.24193 -0.02083 C 0.24688 -0.02106 0.2517 -0.02245 0.25665 -0.02269 C 0.27461 -0.02361 0.29258 -0.02384 0.31055 -0.02454 L 0.3211 -0.02824 C 0.32292 -0.02894 0.32461 -0.02963 0.32644 -0.03009 C 0.32891 -0.03079 0.33139 -0.03125 0.33373 -0.03194 C 0.33516 -0.03241 0.33659 -0.03333 0.33803 -0.0338 C 0.34154 -0.03519 0.34506 -0.03634 0.34857 -0.03773 C 0.3504 -0.03819 0.35209 -0.03866 0.35391 -0.03958 L 0.36237 -0.04329 C 0.36342 -0.04444 0.36433 -0.0463 0.3655 -0.04699 C 0.36784 -0.04861 0.37787 -0.05046 0.37917 -0.05069 C 0.39519 -0.05787 0.3711 -0.04653 0.38764 -0.05648 C 0.38933 -0.05741 0.39115 -0.05764 0.39297 -0.05833 C 0.39441 -0.0588 0.39584 -0.05949 0.39714 -0.06019 C 0.39831 -0.06065 0.39922 -0.06157 0.4004 -0.06204 C 0.40209 -0.06273 0.40391 -0.06319 0.4056 -0.06389 C 0.4198 -0.07014 0.39519 -0.06065 0.41303 -0.06759 C 0.41472 -0.06829 0.41654 -0.06875 0.41836 -0.06944 C 0.42761 -0.07407 0.43555 -0.07917 0.44467 -0.08264 C 0.44688 -0.08356 0.44896 -0.08403 0.45105 -0.08449 C 0.45209 -0.08588 0.453 -0.0875 0.45417 -0.08843 C 0.45586 -0.08958 0.46237 -0.09144 0.46368 -0.09213 C 0.46589 -0.09306 0.46784 -0.09514 0.47006 -0.09583 C 0.47461 -0.09722 0.47722 -0.09792 0.48165 -0.09954 C 0.48646 -0.10139 0.48698 -0.10208 0.49232 -0.10532 C 0.49336 -0.10579 0.49441 -0.10671 0.49545 -0.10718 L 0.50066 -0.10903 C 0.50717 -0.11667 0.50027 -0.10949 0.50808 -0.11458 C 0.50964 -0.11551 0.51081 -0.11736 0.51237 -0.11829 C 0.51511 -0.12014 0.51719 -0.11991 0.5198 -0.12199 C 0.52787 -0.1294 0.5181 -0.12292 0.52605 -0.12778 C 0.52709 -0.12963 0.528 -0.13194 0.5293 -0.13333 C 0.53021 -0.13449 0.53139 -0.13426 0.53243 -0.13519 C 0.5336 -0.13634 0.53451 -0.13796 0.53555 -0.13889 C 0.53659 -0.13981 0.53777 -0.13981 0.53881 -0.14097 C 0.54102 -0.14306 0.54271 -0.14699 0.54506 -0.14838 C 0.553 -0.15301 0.54323 -0.14676 0.55144 -0.15394 C 0.55248 -0.15486 0.55352 -0.15509 0.55456 -0.15579 C 0.55534 -0.15648 0.55599 -0.15718 0.55678 -0.15764 " pathEditMode="relative" ptsTypes="AAAAAAAAAAAAAAAAAAAAAAAAAAAAAAAAAAAAAAAAAAAAAAAAA">
                                      <p:cBhvr>
                                        <p:cTn id="5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7.40741E-7 L -6.25E-7 -7.40741E-7 C 0.00221 0.00139 0.01172 0.00787 0.01471 0.00926 C 0.01758 0.01065 0.02031 0.01227 0.02318 0.01296 C 0.03307 0.01597 0.02747 0.01412 0.0401 0.01875 C 0.05039 0.02592 0.0401 0.01944 0.05169 0.0243 C 0.0556 0.02592 0.05938 0.02824 0.06328 0.02986 C 0.06536 0.03078 0.06758 0.03102 0.06966 0.03171 C 0.07214 0.03287 0.07461 0.03449 0.07708 0.03565 C 0.0819 0.03773 0.08698 0.03912 0.0918 0.0412 C 0.09401 0.04213 0.09596 0.04421 0.09818 0.04491 C 0.1155 0.05023 0.12721 0.05162 0.14466 0.05254 L 0.25456 0.05625 L 0.33581 0.05995 C 0.40417 0.07731 0.36823 0.06875 0.53125 0.05995 C 0.53789 0.05949 0.54401 0.0537 0.55026 0.05046 C 0.56224 0.04467 0.5457 0.05301 0.55977 0.04676 C 0.56094 0.04629 0.56185 0.04537 0.56302 0.04491 C 0.56536 0.04398 0.56797 0.04398 0.57031 0.04305 C 0.57292 0.04213 0.57526 0.04028 0.57773 0.03935 C 0.58815 0.03495 0.58841 0.03565 0.59883 0.03356 C 0.60625 0.02384 0.59961 0.03102 0.60951 0.02616 C 0.61133 0.02523 0.61289 0.02338 0.61471 0.02245 C 0.61823 0.02083 0.62175 0.02014 0.62526 0.01875 C 0.62643 0.01828 0.62734 0.01713 0.62852 0.0169 C 0.63229 0.01574 0.6362 0.01551 0.6401 0.01481 C 0.64154 0.01366 0.64284 0.01203 0.64427 0.01111 C 0.6457 0.01018 0.64714 0.00972 0.64857 0.00926 C 0.67122 0.00069 0.64818 0.00949 0.66758 0.0037 C 0.66901 0.00324 0.67031 0.00208 0.67175 0.00185 C 0.68411 -0.00093 0.7056 -0.00139 0.7151 -0.00209 C 0.71654 -0.00255 0.71784 -0.00324 0.71927 -0.00394 C 0.72135 -0.00463 0.72357 -0.00486 0.72565 -0.00579 C 0.72786 -0.00672 0.72982 -0.00903 0.73203 -0.00949 C 0.73867 -0.01088 0.74531 -0.01065 0.75208 -0.01134 L 0.76159 -0.0169 C 0.76263 -0.01759 0.76367 -0.01852 0.76471 -0.01875 C 0.77109 -0.02107 0.76836 -0.01968 0.77318 -0.02269 C 0.79115 -0.0213 0.81003 -0.02894 0.82708 -0.01875 C 0.83125 -0.01644 0.82917 -0.0169 0.83346 -0.0169 L 0.83346 -0.0169 " pathEditMode="relative" ptsTypes="AAAAAAAAAAAAAAAAAAAAAAAAAAAAAAAAAAAAAAAAA">
                                      <p:cBhvr>
                                        <p:cTn id="5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81" y="206370"/>
            <a:ext cx="9895561" cy="6651630"/>
          </a:xfrm>
          <a:prstGeom prst="rect">
            <a:avLst/>
          </a:prstGeom>
        </p:spPr>
      </p:pic>
      <p:pic>
        <p:nvPicPr>
          <p:cNvPr id="6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2058444" y="869515"/>
            <a:ext cx="609600" cy="6096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81" y="466081"/>
            <a:ext cx="803845" cy="80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23834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6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33333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1102</TotalTime>
  <Words>20</Words>
  <Application>Microsoft Office PowerPoint</Application>
  <PresentationFormat>Широкоэкранный</PresentationFormat>
  <Paragraphs>7</Paragraphs>
  <Slides>13</Slides>
  <Notes>0</Notes>
  <HiddenSlides>0</HiddenSlides>
  <MMClips>10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Calibri</vt:lpstr>
      <vt:lpstr>Century Gothic</vt:lpstr>
      <vt:lpstr>Garamond</vt:lpstr>
      <vt:lpstr>Times New Roman</vt:lpstr>
      <vt:lpstr>Savon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olka-42608@mail.ru</dc:creator>
  <cp:lastModifiedBy>Анастасия Сатункина</cp:lastModifiedBy>
  <cp:revision>85</cp:revision>
  <dcterms:created xsi:type="dcterms:W3CDTF">2022-11-16T17:46:25Z</dcterms:created>
  <dcterms:modified xsi:type="dcterms:W3CDTF">2026-10-05T13:43:46Z</dcterms:modified>
</cp:coreProperties>
</file>