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289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69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963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12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677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3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73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90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09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90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51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5972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423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5806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566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144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19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A8CFA36-B917-4D06-8CE0-3720D18C1A4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3F446F1-6EE8-4DDA-A26F-BE940C1BBC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86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9.wdp"/><Relationship Id="rId2" Type="http://schemas.openxmlformats.org/officeDocument/2006/relationships/audio" Target="../media/audio1.wav"/><Relationship Id="rId16" Type="http://schemas.microsoft.com/office/2007/relationships/hdphoto" Target="../media/hdphoto11.wdp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8.png"/><Relationship Id="rId14" Type="http://schemas.microsoft.com/office/2007/relationships/hdphoto" Target="../media/hdphoto10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2.wdp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1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20.png"/><Relationship Id="rId4" Type="http://schemas.microsoft.com/office/2007/relationships/hdphoto" Target="../media/hdphoto15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08383" y="600281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«Математические Приключения Маши и медведя»</a:t>
            </a:r>
            <a:endParaRPr lang="ru-RU" sz="44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i.pinimg.com/originals/b9/54/12/b95412b52dcc5aea5d273166382cf3d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3516" r="93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731" y="1145909"/>
            <a:ext cx="4436028" cy="355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109359" y="3505150"/>
            <a:ext cx="3927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Начать игру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88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4070" y="424070"/>
            <a:ext cx="11423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Помоги Маше найти соседей числа, которые изображены на малине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1" y="229694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719" y="229694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700" y="229694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95" y="229694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763" y="231332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741" y="2313329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19" y="229694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kartinkin.net/uploads/posts/2022-02/1644879747_61-kartinkin-net-p-masha-i-medved-kartinki-6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966" b="100000" l="22472" r="906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000" y="4742241"/>
            <a:ext cx="1872000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9205" y="3012082"/>
            <a:ext cx="36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1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02431" y="3005525"/>
            <a:ext cx="341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7536" y="2926949"/>
            <a:ext cx="36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52448" y="2943329"/>
            <a:ext cx="36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11981" y="4508481"/>
            <a:ext cx="367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85311" y="4475720"/>
            <a:ext cx="662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4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16272" y="4470044"/>
            <a:ext cx="367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6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23" name="Picture 2" descr="https://papik.pro/uploads/posts/2021-12/1639238412_44-papik-pro-p-malina-klipart-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729" y="2259595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163922" y="4508481"/>
            <a:ext cx="367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FFFF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5529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5185 L -0.2694 -0.23866 " pathEditMode="fixed" rAng="0" ptsTypes="AA">
                                      <p:cBhvr>
                                        <p:cTn id="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24" y="-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0.33164 -0.2333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76" y="-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40612 -0.238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99" y="-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0.3711 -0.240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5" y="-120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4070" y="424070"/>
            <a:ext cx="11423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Помоги бабочкам найти свой цветок 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 descr="https://e7.pngegg.com/pngimages/63/836/png-clipart-masha-masha-butterfly-on-nose-at-the-movies-cartoon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8" b="99150" l="14222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410" y="1764927"/>
            <a:ext cx="2257179" cy="236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381" y="946954"/>
            <a:ext cx="1924999" cy="18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76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289" y="1131749"/>
            <a:ext cx="2534396" cy="165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647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0765" y="1072347"/>
            <a:ext cx="190141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757" y="3534117"/>
            <a:ext cx="2870009" cy="313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89801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9343" y="3447977"/>
            <a:ext cx="2402370" cy="32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156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8303" y="3423795"/>
            <a:ext cx="2507886" cy="286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45169" y="1239341"/>
            <a:ext cx="1446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5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+1=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1619" y="4294392"/>
            <a:ext cx="56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0151" y="4294392"/>
            <a:ext cx="56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3305" y="4446972"/>
            <a:ext cx="569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7485" y="2776098"/>
            <a:ext cx="1446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7+1=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1130" y="1196752"/>
            <a:ext cx="1446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8</a:t>
            </a:r>
            <a:r>
              <a:rPr lang="ru-RU" sz="24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-1=</a:t>
            </a:r>
            <a:endParaRPr lang="ru-RU" sz="24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73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0.25443 0.3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21" y="1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01598 L -0.18711 0.315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40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https://tkm-electro.ru/uploadedFiles/eshopimages/big/brelok-mim-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61" y="3978000"/>
            <a:ext cx="287999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6853" y="671126"/>
            <a:ext cx="81765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Сосчитай сколько шариков Маше подарит медведю?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H="1" flipV="1">
            <a:off x="8520348" y="2532437"/>
            <a:ext cx="822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5</a:t>
            </a:r>
            <a:endParaRPr lang="ru-RU" sz="4000" dirty="0">
              <a:solidFill>
                <a:schemeClr val="accent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0800000" flipH="1" flipV="1">
            <a:off x="9799183" y="3792448"/>
            <a:ext cx="822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 rot="10800000" flipH="1" flipV="1">
            <a:off x="10530511" y="2178494"/>
            <a:ext cx="822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7</a:t>
            </a:r>
          </a:p>
        </p:txBody>
      </p:sp>
      <p:pic>
        <p:nvPicPr>
          <p:cNvPr id="1034" name="Picture 10" descr="https://w7.pngwing.com/pngs/395/532/png-transparent-bear-masha-party-birthday-youtube-masha-y-el-oso-bear-3d-animated-character-animals-carnivoran-boy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2826" r="7619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617" y="3373696"/>
            <a:ext cx="4293075" cy="335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catherineasquithgallery.com/uploads/posts/2021-02/1614543687_29-p-shariki-na-belom-fone-3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6380"/>
            <a:ext cx="808905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22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62552 0.077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76" y="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2545" y="542742"/>
            <a:ext cx="79493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Кто больше  поймал рыбы поставь значок?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483" y="4444693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lovnet.ru/wp-content/uploads/2018/10/19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438" l="531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753" y="574757"/>
            <a:ext cx="2528853" cy="306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7.pngwing.com/pngs/973/951/png-transparent-masha-and-the-bear-masha-child-animals-toddle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617" y="1414728"/>
            <a:ext cx="2062720" cy="1867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60894" y="1842052"/>
            <a:ext cx="1031453" cy="56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4509536" y="2078717"/>
            <a:ext cx="1378226" cy="1042416"/>
          </a:xfrm>
          <a:prstGeom prst="actionButtonBackPrevio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6887752" y="2077673"/>
            <a:ext cx="1375152" cy="1042416"/>
          </a:xfrm>
          <a:prstGeom prst="actionButtonForwardNex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7" y="4280611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414" y="3679131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25" y="4594864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253" y="5539559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698" y="5510597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50" y="5311667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736" y="4507553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s://img2.freepng.ru/20180420/jiq/kisspng-fish-cartoon-clip-art-lightbox-5ad9eaef2756b7.44735692152423089516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88" b="90000" l="3000" r="98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977" y="3490028"/>
            <a:ext cx="1533311" cy="109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175" y="4748301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384" y="3788087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840" y="5685219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7867" y="3902385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86" y="4841402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s://kartinkin.net/uploads/posts/2022-03/1646170748_6-kartinkin-net-p-kartinki-ribka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770" y="5582956"/>
            <a:ext cx="1245329" cy="12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53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09309 0.324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61" y="16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b7.pngbarn.com/png/1024/817/bear-desktop-bear-png-clip-ar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55" b="9854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933" y="4044216"/>
            <a:ext cx="4511580" cy="272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9488" y="365956"/>
            <a:ext cx="114233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Arial Black" panose="020B0A04020102020204" pitchFamily="34" charset="0"/>
              </a:rPr>
              <a:t>Помоги Маше разгадать, какие фигуры спрятал медведь?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136997" y="1196751"/>
            <a:ext cx="2312915" cy="2480311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161509" y="2026753"/>
            <a:ext cx="2636723" cy="2033855"/>
          </a:xfrm>
          <a:prstGeom prst="triangl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61510" y="1853825"/>
            <a:ext cx="3492502" cy="1255189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20660" y="1973610"/>
            <a:ext cx="1827203" cy="195944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7523" y="1385773"/>
            <a:ext cx="2035365" cy="128976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3094" name="Picture 22" descr="https://catherineasquithgallery.com/uploads/posts/2021-03/1614558177_82-p-kartinki-masha-i-medved-na-belom-fone-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30" l="1220" r="971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53" y="4186728"/>
            <a:ext cx="1853929" cy="244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26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7 0.00579 L 0.69727 -0.0259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40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 L 0.44062 0.297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31" y="1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44444E-6 L 0.00781 0.4636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2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0.54097 0.1219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49" y="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mg.joinfo.com/i/2021/11/800x0/618678e6a56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809" y="1255453"/>
            <a:ext cx="9498358" cy="560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4996068" y="251791"/>
            <a:ext cx="4731028" cy="1431235"/>
          </a:xfrm>
          <a:prstGeom prst="cloudCallout">
            <a:avLst/>
          </a:prstGeom>
          <a:solidFill>
            <a:srgbClr val="C4DDF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До новых встреч!!!</a:t>
            </a:r>
            <a:endParaRPr lang="ru-RU" sz="3600" dirty="0"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15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159</TotalTime>
  <Words>71</Words>
  <Application>Microsoft Office PowerPoint</Application>
  <PresentationFormat>Широкоэкранный</PresentationFormat>
  <Paragraphs>25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 Black</vt:lpstr>
      <vt:lpstr>Century Gothic</vt:lpstr>
      <vt:lpstr>Wingdings 3</vt:lpstr>
      <vt:lpstr>Сектор</vt:lpstr>
      <vt:lpstr>«Математические Приключения Маши и медведя»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«Математический медвежонок»</dc:title>
  <dc:creator>user</dc:creator>
  <cp:lastModifiedBy>Анастасия Сатункина</cp:lastModifiedBy>
  <cp:revision>24</cp:revision>
  <dcterms:created xsi:type="dcterms:W3CDTF">2022-11-26T06:57:10Z</dcterms:created>
  <dcterms:modified xsi:type="dcterms:W3CDTF">2026-10-06T02:40:03Z</dcterms:modified>
</cp:coreProperties>
</file>