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8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94" d="100"/>
          <a:sy n="94" d="100"/>
        </p:scale>
        <p:origin x="278" y="1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0F1B0-FFEF-40C8-B66E-646324914E3A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7F5AF-14E1-4A50-A21A-E9261CCAAB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690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Нажимай на фрукт подходящий</a:t>
            </a:r>
            <a:r>
              <a:rPr lang="ru-RU" baseline="0" dirty="0" smtClean="0"/>
              <a:t> по форме и цвету.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7F5AF-14E1-4A50-A21A-E9261CCAABE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8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Нажимай на фрукт подходящий по цвету и форме.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7F5AF-14E1-4A50-A21A-E9261CCAABE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289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Нажимай на фрукт по форме и по цвету.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7F5AF-14E1-4A50-A21A-E9261CCAABE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321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Нажимай на предмет,</a:t>
            </a:r>
            <a:r>
              <a:rPr lang="ru-RU" baseline="0" dirty="0" smtClean="0"/>
              <a:t> который растет на дереве.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7F5AF-14E1-4A50-A21A-E9261CCAABE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697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Найди в своем пространстве предмет, похожий по форме</a:t>
            </a:r>
            <a:r>
              <a:rPr lang="ru-RU" baseline="0" dirty="0" smtClean="0"/>
              <a:t> и цвету.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7F5AF-14E1-4A50-A21A-E9261CCAABEB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685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Найди в своем пространстве, предмет похожий</a:t>
            </a:r>
            <a:r>
              <a:rPr lang="ru-RU" baseline="0" dirty="0" smtClean="0"/>
              <a:t> по форме и цвету.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7F5AF-14E1-4A50-A21A-E9261CCAABE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184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85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9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55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29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680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046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22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427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61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01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57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F16EC-1D62-4FFD-9F32-7C7949E1C0DE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B4132-C950-4658-BC94-6733542285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018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microsoft.com/office/2007/relationships/hdphoto" Target="../media/hdphoto5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microsoft.com/office/2007/relationships/hdphoto" Target="../media/hdphoto6.wdp"/><Relationship Id="rId12" Type="http://schemas.microsoft.com/office/2007/relationships/hdphoto" Target="../media/hdphoto7.wdp"/><Relationship Id="rId2" Type="http://schemas.openxmlformats.org/officeDocument/2006/relationships/notesSlide" Target="../notesSlides/notesSlide1.xml"/><Relationship Id="rId16" Type="http://schemas.microsoft.com/office/2007/relationships/hdphoto" Target="../media/hdphoto5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microsoft.com/office/2007/relationships/hdphoto" Target="../media/hdphoto3.wdp"/><Relationship Id="rId1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2.wdp"/><Relationship Id="rId14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8.wdp"/><Relationship Id="rId3" Type="http://schemas.openxmlformats.org/officeDocument/2006/relationships/audio" Target="../media/audio2.wav"/><Relationship Id="rId7" Type="http://schemas.microsoft.com/office/2007/relationships/hdphoto" Target="../media/hdphoto6.wdp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18.png"/><Relationship Id="rId5" Type="http://schemas.microsoft.com/office/2007/relationships/hdphoto" Target="../media/hdphoto2.wdp"/><Relationship Id="rId1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1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audio" Target="../media/audio2.wav"/><Relationship Id="rId7" Type="http://schemas.microsoft.com/office/2007/relationships/hdphoto" Target="../media/hdphoto3.wdp"/><Relationship Id="rId12" Type="http://schemas.microsoft.com/office/2007/relationships/hdphoto" Target="../media/hdphoto8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microsoft.com/office/2007/relationships/hdphoto" Target="../media/hdphoto6.wdp"/><Relationship Id="rId15" Type="http://schemas.microsoft.com/office/2007/relationships/hdphoto" Target="../media/hdphoto5.wdp"/><Relationship Id="rId10" Type="http://schemas.openxmlformats.org/officeDocument/2006/relationships/image" Target="../media/image13.png"/><Relationship Id="rId4" Type="http://schemas.openxmlformats.org/officeDocument/2006/relationships/image" Target="../media/image19.png"/><Relationship Id="rId9" Type="http://schemas.microsoft.com/office/2007/relationships/hdphoto" Target="../media/hdphoto2.wdp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3.png"/><Relationship Id="rId18" Type="http://schemas.microsoft.com/office/2007/relationships/hdphoto" Target="../media/hdphoto5.wdp"/><Relationship Id="rId3" Type="http://schemas.openxmlformats.org/officeDocument/2006/relationships/audio" Target="../media/audio3.wav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6" Type="http://schemas.microsoft.com/office/2007/relationships/hdphoto" Target="../media/hdphoto11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1.png"/><Relationship Id="rId5" Type="http://schemas.microsoft.com/office/2007/relationships/hdphoto" Target="../media/hdphoto9.wdp"/><Relationship Id="rId15" Type="http://schemas.openxmlformats.org/officeDocument/2006/relationships/image" Target="../media/image24.png"/><Relationship Id="rId10" Type="http://schemas.openxmlformats.org/officeDocument/2006/relationships/image" Target="../media/image5.png"/><Relationship Id="rId4" Type="http://schemas.openxmlformats.org/officeDocument/2006/relationships/image" Target="../media/image20.png"/><Relationship Id="rId9" Type="http://schemas.microsoft.com/office/2007/relationships/hdphoto" Target="../media/hdphoto2.wdp"/><Relationship Id="rId14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0.png"/><Relationship Id="rId3" Type="http://schemas.microsoft.com/office/2007/relationships/hdphoto" Target="../media/hdphoto6.wdp"/><Relationship Id="rId7" Type="http://schemas.openxmlformats.org/officeDocument/2006/relationships/image" Target="../media/image13.png"/><Relationship Id="rId12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microsoft.com/office/2007/relationships/hdphoto" Target="../media/hdphoto5.wdp"/><Relationship Id="rId5" Type="http://schemas.openxmlformats.org/officeDocument/2006/relationships/image" Target="../media/image27.png"/><Relationship Id="rId15" Type="http://schemas.microsoft.com/office/2007/relationships/hdphoto" Target="../media/hdphoto12.wdp"/><Relationship Id="rId10" Type="http://schemas.openxmlformats.org/officeDocument/2006/relationships/image" Target="../media/image10.png"/><Relationship Id="rId4" Type="http://schemas.openxmlformats.org/officeDocument/2006/relationships/image" Target="../media/image26.png"/><Relationship Id="rId9" Type="http://schemas.openxmlformats.org/officeDocument/2006/relationships/image" Target="../media/image14.pn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5" Type="http://schemas.openxmlformats.org/officeDocument/2006/relationships/image" Target="../media/image38.png"/><Relationship Id="rId4" Type="http://schemas.microsoft.com/office/2007/relationships/hdphoto" Target="../media/hdphoto1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12" r="996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010" y="-95003"/>
            <a:ext cx="12572010" cy="69530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5107" y="522514"/>
            <a:ext cx="49045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Кейс интерактивных дидактических игр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д</a:t>
            </a:r>
            <a:r>
              <a:rPr lang="ru-RU" sz="2400" b="1" dirty="0" smtClean="0">
                <a:solidFill>
                  <a:srgbClr val="C00000"/>
                </a:solidFill>
              </a:rPr>
              <a:t>ля дошкольников 2-3 лет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“</a:t>
            </a:r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r>
              <a:rPr lang="en-US" sz="2400" b="1" dirty="0" smtClean="0">
                <a:solidFill>
                  <a:srgbClr val="C00000"/>
                </a:solidFill>
              </a:rPr>
              <a:t>”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736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31026" y="50358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426" y="683198"/>
            <a:ext cx="4426224" cy="63213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18" y="4217506"/>
            <a:ext cx="3076821" cy="23588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073" b="28776" l="35938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41" t="10143" r="39018" b="68752"/>
          <a:stretch/>
        </p:blipFill>
        <p:spPr>
          <a:xfrm>
            <a:off x="9502546" y="1137526"/>
            <a:ext cx="1179443" cy="17095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1600" b="93200" l="6524" r="3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2" t="51625" r="57459" b="5584"/>
          <a:stretch/>
        </p:blipFill>
        <p:spPr>
          <a:xfrm>
            <a:off x="244183" y="1323055"/>
            <a:ext cx="2623931" cy="20540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7" t="-485" r="-906" b="66246"/>
          <a:stretch/>
        </p:blipFill>
        <p:spPr>
          <a:xfrm>
            <a:off x="8434027" y="3843867"/>
            <a:ext cx="2473493" cy="30141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461" y="6049472"/>
            <a:ext cx="602286" cy="6022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1600" b="93200" l="6524" r="3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2" t="51625" r="57459" b="5584"/>
          <a:stretch/>
        </p:blipFill>
        <p:spPr>
          <a:xfrm>
            <a:off x="3645595" y="2940947"/>
            <a:ext cx="2291826" cy="17941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073" b="28776" l="35938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41" t="10143" r="39018" b="68752"/>
          <a:stretch/>
        </p:blipFill>
        <p:spPr>
          <a:xfrm>
            <a:off x="5172699" y="3377143"/>
            <a:ext cx="1179443" cy="17095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7" t="-485" r="-906" b="66246"/>
          <a:stretch/>
        </p:blipFill>
        <p:spPr>
          <a:xfrm>
            <a:off x="5843498" y="2909205"/>
            <a:ext cx="2035748" cy="21455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0804" y="638381"/>
            <a:ext cx="5731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Нажимай на фрукт и он окажется в корзине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99460" y="243264"/>
            <a:ext cx="4531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“</a:t>
            </a:r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r>
              <a:rPr lang="en-US" sz="2400" b="1" dirty="0" smtClean="0">
                <a:solidFill>
                  <a:srgbClr val="C00000"/>
                </a:solidFill>
              </a:rPr>
              <a:t>”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0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855" y="4633139"/>
            <a:ext cx="602286" cy="8431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204" b="83642" l="21485" r="99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917" b="7885"/>
          <a:stretch/>
        </p:blipFill>
        <p:spPr>
          <a:xfrm>
            <a:off x="11161158" y="5462307"/>
            <a:ext cx="602286" cy="58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8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7" b="38400" l="3019" r="447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9" t="4753" r="55278" b="53285"/>
          <a:stretch/>
        </p:blipFill>
        <p:spPr>
          <a:xfrm rot="402183">
            <a:off x="4827736" y="4680941"/>
            <a:ext cx="3210121" cy="23875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726" y="2581896"/>
            <a:ext cx="2974769" cy="2027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331802" y="2242854"/>
            <a:ext cx="2303813" cy="3574472"/>
          </a:xfrm>
          <a:prstGeom prst="rect">
            <a:avLst/>
          </a:prstGeom>
        </p:spPr>
      </p:pic>
      <p:sp>
        <p:nvSpPr>
          <p:cNvPr id="5" name="Равнобедренный треугольник 4"/>
          <p:cNvSpPr/>
          <p:nvPr/>
        </p:nvSpPr>
        <p:spPr>
          <a:xfrm>
            <a:off x="4770384" y="1611292"/>
            <a:ext cx="2725715" cy="2606895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1965310" y="4559084"/>
            <a:ext cx="2381107" cy="25164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5065867" y="1546246"/>
            <a:ext cx="2303813" cy="35744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874741"/>
            <a:ext cx="982639" cy="7876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Прямоугольник 8"/>
          <p:cNvSpPr/>
          <p:nvPr/>
        </p:nvSpPr>
        <p:spPr>
          <a:xfrm>
            <a:off x="3954483" y="774939"/>
            <a:ext cx="51549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НАЙДИ ПАРУ ПО ФОРМЕ И ЦВЕТУ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20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5076" y="4277571"/>
            <a:ext cx="602286" cy="8431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39292" y="313274"/>
            <a:ext cx="395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“</a:t>
            </a:r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r>
              <a:rPr lang="en-US" sz="2400" b="1" dirty="0" smtClean="0">
                <a:solidFill>
                  <a:srgbClr val="C00000"/>
                </a:solidFill>
              </a:rPr>
              <a:t>”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6204" b="83642" l="21485" r="99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917" b="7885"/>
          <a:stretch/>
        </p:blipFill>
        <p:spPr>
          <a:xfrm>
            <a:off x="11149673" y="5175694"/>
            <a:ext cx="628892" cy="64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7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474184" y="2214375"/>
            <a:ext cx="2917371" cy="272868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758684" y="990168"/>
            <a:ext cx="1943755" cy="23532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264" y="1271858"/>
            <a:ext cx="3091543" cy="20865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8198626" y="4113749"/>
            <a:ext cx="1740039" cy="25465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67" b="38400" l="3019" r="447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9" t="4753" r="55278" b="53285"/>
          <a:stretch/>
        </p:blipFill>
        <p:spPr>
          <a:xfrm>
            <a:off x="456992" y="4610527"/>
            <a:ext cx="3210121" cy="23875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4864762" y="2402117"/>
            <a:ext cx="1943755" cy="23532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876" y="5694080"/>
            <a:ext cx="648931" cy="78767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extBox 10"/>
          <p:cNvSpPr txBox="1"/>
          <p:nvPr/>
        </p:nvSpPr>
        <p:spPr>
          <a:xfrm>
            <a:off x="5208104" y="29154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354361" y="1016149"/>
            <a:ext cx="4327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НАЙДИ ПАРУ ПО ФОРМЕ И ЦВЕТУ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20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027" y="4188953"/>
            <a:ext cx="602286" cy="8431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4361" y="432425"/>
            <a:ext cx="4143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“</a:t>
            </a:r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r>
              <a:rPr lang="en-US" sz="2400" b="1" dirty="0" smtClean="0">
                <a:solidFill>
                  <a:srgbClr val="C00000"/>
                </a:solidFill>
              </a:rPr>
              <a:t>”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204" b="83642" l="21485" r="99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917" b="7885"/>
          <a:stretch/>
        </p:blipFill>
        <p:spPr>
          <a:xfrm>
            <a:off x="11081028" y="5018480"/>
            <a:ext cx="692779" cy="58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5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528978" y="2516271"/>
            <a:ext cx="2588820" cy="25175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059" y="1219615"/>
            <a:ext cx="2778826" cy="18881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67" b="38400" l="3019" r="447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19" t="4753" r="55278" b="53285"/>
          <a:stretch/>
        </p:blipFill>
        <p:spPr>
          <a:xfrm rot="1361272">
            <a:off x="207610" y="4301769"/>
            <a:ext cx="3210121" cy="23875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222610" y="905461"/>
            <a:ext cx="2381107" cy="25164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9328069" y="4601689"/>
            <a:ext cx="1597230" cy="22563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7580" y="720795"/>
            <a:ext cx="5650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НАЙДИ ПАРУ ПО ФОРМЕ И ЦВЕТУ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41" y="2830967"/>
            <a:ext cx="2778826" cy="18881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20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697" y="4487223"/>
            <a:ext cx="602286" cy="8431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82" y="6170992"/>
            <a:ext cx="514801" cy="58389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3753993" y="237716"/>
            <a:ext cx="4493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“</a:t>
            </a:r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r>
              <a:rPr lang="en-US" sz="2400" b="1" dirty="0" smtClean="0">
                <a:solidFill>
                  <a:srgbClr val="C00000"/>
                </a:solidFill>
              </a:rPr>
              <a:t>”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6204" b="83642" l="21485" r="99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917" b="7885"/>
          <a:stretch/>
        </p:blipFill>
        <p:spPr>
          <a:xfrm>
            <a:off x="11174680" y="5374248"/>
            <a:ext cx="647205" cy="70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9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49" b="97635" l="380" r="993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165" y="1234346"/>
            <a:ext cx="6559297" cy="58243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8261" y="437322"/>
            <a:ext cx="4134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ЧТО РАСТЕТ НА ДЕРЕВЕ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600" b="93200" l="6524" r="3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2" t="51625" r="57459" b="5584"/>
          <a:stretch/>
        </p:blipFill>
        <p:spPr>
          <a:xfrm>
            <a:off x="9104243" y="1524000"/>
            <a:ext cx="2426475" cy="18950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477078" y="4439478"/>
            <a:ext cx="2071628" cy="30037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73" b="28776" l="35938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41" t="10143" r="39018" b="68752"/>
          <a:stretch/>
        </p:blipFill>
        <p:spPr>
          <a:xfrm>
            <a:off x="793803" y="1524000"/>
            <a:ext cx="1179443" cy="15505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3860">
            <a:off x="8113415" y="4904303"/>
            <a:ext cx="2298448" cy="18450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600" b="93200" l="6524" r="3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2" t="51625" r="57459" b="5584"/>
          <a:stretch/>
        </p:blipFill>
        <p:spPr>
          <a:xfrm>
            <a:off x="6473084" y="4358073"/>
            <a:ext cx="1630018" cy="12059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73" b="28776" l="35938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41" t="10143" r="39018" b="68752"/>
          <a:stretch/>
        </p:blipFill>
        <p:spPr>
          <a:xfrm>
            <a:off x="6117857" y="2173357"/>
            <a:ext cx="980661" cy="12457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3831180" y="3856383"/>
            <a:ext cx="2071628" cy="25709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83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636" y="5939137"/>
            <a:ext cx="827634" cy="7885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22619" y="84977"/>
            <a:ext cx="4218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“</a:t>
            </a:r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r>
              <a:rPr lang="en-US" sz="2400" b="1" dirty="0" smtClean="0">
                <a:solidFill>
                  <a:srgbClr val="C00000"/>
                </a:solidFill>
              </a:rPr>
              <a:t>”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20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988" y="4501354"/>
            <a:ext cx="468374" cy="73175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6204" b="83642" l="21485" r="99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917" b="7885"/>
          <a:stretch/>
        </p:blipFill>
        <p:spPr>
          <a:xfrm>
            <a:off x="11154636" y="5233110"/>
            <a:ext cx="731166" cy="6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4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1681" y="519598"/>
            <a:ext cx="4151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</a:rPr>
              <a:t>                 </a:t>
            </a:r>
            <a:r>
              <a:rPr lang="ru-RU" sz="2000" b="1" dirty="0" smtClean="0">
                <a:solidFill>
                  <a:srgbClr val="C00000"/>
                </a:solidFill>
              </a:rPr>
              <a:t>НАЗОВИ</a:t>
            </a:r>
            <a:r>
              <a:rPr lang="ru-RU" b="1" dirty="0" smtClean="0">
                <a:solidFill>
                  <a:srgbClr val="C00000"/>
                </a:solidFill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</a:rPr>
              <a:t>ОДИН – МНОГО             ФРУКТОВ И НАЖИМАЙ 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00" y="2254918"/>
            <a:ext cx="2710525" cy="20108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924" y="2972709"/>
            <a:ext cx="1561017" cy="12044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915" y="2243693"/>
            <a:ext cx="1652679" cy="13505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300" y="2264353"/>
            <a:ext cx="1699145" cy="12629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586258" y="4488148"/>
            <a:ext cx="2040490" cy="27942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8593043" y="3972303"/>
            <a:ext cx="1306918" cy="19129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9214562" y="4047446"/>
            <a:ext cx="1655883" cy="19360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9237894" y="5041589"/>
            <a:ext cx="1277637" cy="19340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498311" y="-93714"/>
            <a:ext cx="2439714" cy="27480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9656251" y="922653"/>
            <a:ext cx="1718560" cy="18162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9100888" y="1107821"/>
            <a:ext cx="1368145" cy="144593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9709345" y="134892"/>
            <a:ext cx="1737172" cy="18359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204" b="83642" l="21485" r="99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7917" b="7885"/>
          <a:stretch/>
        </p:blipFill>
        <p:spPr>
          <a:xfrm>
            <a:off x="11174680" y="5374248"/>
            <a:ext cx="783272" cy="708988"/>
          </a:xfrm>
          <a:prstGeom prst="rect">
            <a:avLst/>
          </a:prstGeom>
        </p:spPr>
      </p:pic>
      <p:pic>
        <p:nvPicPr>
          <p:cNvPr id="17" name="Picture 1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1080598" y="6083236"/>
            <a:ext cx="774764" cy="77476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41" b="29427" l="33789" r="63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808" r="33464" b="67620"/>
          <a:stretch/>
        </p:blipFill>
        <p:spPr>
          <a:xfrm>
            <a:off x="9172594" y="254934"/>
            <a:ext cx="1405337" cy="176961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74" b="31771" l="6308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7" t="4167" b="65151"/>
          <a:stretch/>
        </p:blipFill>
        <p:spPr>
          <a:xfrm>
            <a:off x="8027976" y="5079122"/>
            <a:ext cx="1740039" cy="226237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946" y="3114361"/>
            <a:ext cx="2041955" cy="1250764"/>
          </a:xfrm>
          <a:prstGeom prst="rect">
            <a:avLst/>
          </a:prstGeom>
        </p:spPr>
      </p:pic>
      <p:cxnSp>
        <p:nvCxnSpPr>
          <p:cNvPr id="21" name="Прямая со стрелкой 20"/>
          <p:cNvCxnSpPr/>
          <p:nvPr/>
        </p:nvCxnSpPr>
        <p:spPr>
          <a:xfrm>
            <a:off x="3101009" y="1529696"/>
            <a:ext cx="0" cy="7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2719654" y="3412027"/>
            <a:ext cx="5065869" cy="19542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2626748" y="5432387"/>
            <a:ext cx="5621927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2615405" y="1529696"/>
            <a:ext cx="6282590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613" b="100000" l="9798" r="942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196" y="4650791"/>
            <a:ext cx="783535" cy="78159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82788" y="162866"/>
            <a:ext cx="39027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“</a:t>
            </a:r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r>
              <a:rPr lang="en-US" sz="2400" b="1" dirty="0" smtClean="0">
                <a:solidFill>
                  <a:srgbClr val="C00000"/>
                </a:solidFill>
              </a:rPr>
              <a:t>”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99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42712" y="1472540"/>
            <a:ext cx="2695698" cy="4322618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,,</a:t>
            </a:r>
            <a:r>
              <a:rPr lang="en-US" dirty="0" smtClean="0"/>
              <a:t>/?    </a:t>
            </a:r>
            <a:r>
              <a:rPr lang="ru-RU" dirty="0" smtClean="0"/>
              <a:t>,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597735" y="2481944"/>
            <a:ext cx="985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/>
              <a:t>?</a:t>
            </a:r>
            <a:endParaRPr lang="ru-RU" sz="9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72540"/>
            <a:ext cx="5533901" cy="4144489"/>
          </a:xfrm>
          <a:prstGeom prst="rect">
            <a:avLst/>
          </a:prstGeom>
        </p:spPr>
      </p:pic>
      <p:pic>
        <p:nvPicPr>
          <p:cNvPr id="5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193020" y="4842265"/>
            <a:ext cx="774764" cy="774764"/>
          </a:xfrm>
          <a:prstGeom prst="rect">
            <a:avLst/>
          </a:prstGeom>
        </p:spPr>
      </p:pic>
      <p:pic>
        <p:nvPicPr>
          <p:cNvPr id="6" name="Picture 3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239190" y="5858372"/>
            <a:ext cx="728594" cy="7285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91990" y="166254"/>
            <a:ext cx="3260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346" y="738390"/>
            <a:ext cx="5354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Найди предмет похожий по форме и цвету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051470" y="1365662"/>
            <a:ext cx="2695698" cy="4322618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,,</a:t>
            </a:r>
            <a:r>
              <a:rPr lang="en-US" dirty="0" smtClean="0"/>
              <a:t>/?    </a:t>
            </a:r>
            <a:r>
              <a:rPr lang="ru-RU" dirty="0" smtClean="0"/>
              <a:t>,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1" y="1365662"/>
            <a:ext cx="3431969" cy="41563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25248" y="2612571"/>
            <a:ext cx="1016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?</a:t>
            </a:r>
            <a:endParaRPr lang="ru-RU" sz="9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90754" y="166254"/>
            <a:ext cx="3260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Мои любимые фрукты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1979" y="627919"/>
            <a:ext cx="4822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Найди предмет похожий по форме и по цвету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1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14" y="0"/>
            <a:ext cx="12685485" cy="7823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630" b="93911" l="14438" r="954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58" t="3636" r="10292" b="10305"/>
          <a:stretch/>
        </p:blipFill>
        <p:spPr>
          <a:xfrm>
            <a:off x="3657600" y="3017786"/>
            <a:ext cx="2683823" cy="27417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84" b="71561" l="25097" r="821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69" t="5556" r="18054" b="28535"/>
          <a:stretch/>
        </p:blipFill>
        <p:spPr>
          <a:xfrm rot="21291072">
            <a:off x="5973289" y="3234707"/>
            <a:ext cx="1341911" cy="173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27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792</TotalTime>
  <Words>179</Words>
  <Application>Microsoft Office PowerPoint</Application>
  <PresentationFormat>Широкоэкранный</PresentationFormat>
  <Paragraphs>35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Анастасия Сатункина</cp:lastModifiedBy>
  <cp:revision>79</cp:revision>
  <dcterms:created xsi:type="dcterms:W3CDTF">2022-11-19T14:41:06Z</dcterms:created>
  <dcterms:modified xsi:type="dcterms:W3CDTF">2026-10-06T02:39:26Z</dcterms:modified>
</cp:coreProperties>
</file>