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62" autoAdjust="0"/>
  </p:normalViewPr>
  <p:slideViewPr>
    <p:cSldViewPr>
      <p:cViewPr>
        <p:scale>
          <a:sx n="57" d="100"/>
          <a:sy n="57" d="100"/>
        </p:scale>
        <p:origin x="-1740" y="-3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86226-241A-4B90-A60C-3C1D37C0B854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2080B-4843-4A69-B609-859DE488536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6001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52080B-4843-4A69-B609-859DE488536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7974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01.12.2022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18" Type="http://schemas.microsoft.com/office/2007/relationships/hdphoto" Target="../media/hdphoto6.wdp"/><Relationship Id="rId3" Type="http://schemas.openxmlformats.org/officeDocument/2006/relationships/image" Target="../media/image8.png"/><Relationship Id="rId21" Type="http://schemas.openxmlformats.org/officeDocument/2006/relationships/image" Target="../media/image19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17" Type="http://schemas.openxmlformats.org/officeDocument/2006/relationships/image" Target="../media/image17.png"/><Relationship Id="rId2" Type="http://schemas.openxmlformats.org/officeDocument/2006/relationships/image" Target="../media/image2.jpeg"/><Relationship Id="rId16" Type="http://schemas.microsoft.com/office/2007/relationships/hdphoto" Target="../media/hdphoto5.wdp"/><Relationship Id="rId20" Type="http://schemas.microsoft.com/office/2007/relationships/hdphoto" Target="../media/hdphoto7.wdp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11" Type="http://schemas.microsoft.com/office/2007/relationships/hdphoto" Target="../media/hdphoto3.wdp"/><Relationship Id="rId5" Type="http://schemas.openxmlformats.org/officeDocument/2006/relationships/image" Target="../media/image10.png"/><Relationship Id="rId15" Type="http://schemas.openxmlformats.org/officeDocument/2006/relationships/image" Target="../media/image16.png"/><Relationship Id="rId10" Type="http://schemas.openxmlformats.org/officeDocument/2006/relationships/image" Target="../media/image13.png"/><Relationship Id="rId19" Type="http://schemas.openxmlformats.org/officeDocument/2006/relationships/image" Target="../media/image18.png"/><Relationship Id="rId4" Type="http://schemas.openxmlformats.org/officeDocument/2006/relationships/image" Target="../media/image9.png"/><Relationship Id="rId9" Type="http://schemas.microsoft.com/office/2007/relationships/hdphoto" Target="../media/hdphoto2.wdp"/><Relationship Id="rId14" Type="http://schemas.microsoft.com/office/2007/relationships/hdphoto" Target="../media/hdphoto4.wdp"/><Relationship Id="rId22" Type="http://schemas.microsoft.com/office/2007/relationships/hdphoto" Target="../media/hdphoto8.wdp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microsoft.com/office/2007/relationships/hdphoto" Target="../media/hdphoto10.wdp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2.jpe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7.jpeg"/><Relationship Id="rId5" Type="http://schemas.openxmlformats.org/officeDocument/2006/relationships/image" Target="../media/image22.png"/><Relationship Id="rId15" Type="http://schemas.microsoft.com/office/2007/relationships/hdphoto" Target="../media/hdphoto11.wdp"/><Relationship Id="rId10" Type="http://schemas.openxmlformats.org/officeDocument/2006/relationships/image" Target="../media/image26.jpeg"/><Relationship Id="rId4" Type="http://schemas.openxmlformats.org/officeDocument/2006/relationships/image" Target="../media/image21.png"/><Relationship Id="rId9" Type="http://schemas.openxmlformats.org/officeDocument/2006/relationships/image" Target="../media/image25.jpeg"/><Relationship Id="rId1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jpe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microsoft.com/office/2007/relationships/hdphoto" Target="../media/hdphoto12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13" Type="http://schemas.openxmlformats.org/officeDocument/2006/relationships/image" Target="../media/image49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microsoft.com/office/2007/relationships/hdphoto" Target="../media/hdphoto15.wdp"/><Relationship Id="rId17" Type="http://schemas.openxmlformats.org/officeDocument/2006/relationships/image" Target="../media/image53.png"/><Relationship Id="rId2" Type="http://schemas.openxmlformats.org/officeDocument/2006/relationships/image" Target="../media/image2.jpe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11" Type="http://schemas.openxmlformats.org/officeDocument/2006/relationships/image" Target="../media/image48.png"/><Relationship Id="rId5" Type="http://schemas.openxmlformats.org/officeDocument/2006/relationships/image" Target="../media/image44.png"/><Relationship Id="rId15" Type="http://schemas.openxmlformats.org/officeDocument/2006/relationships/image" Target="../media/image51.png"/><Relationship Id="rId10" Type="http://schemas.microsoft.com/office/2007/relationships/hdphoto" Target="../media/hdphoto14.wdp"/><Relationship Id="rId4" Type="http://schemas.openxmlformats.org/officeDocument/2006/relationships/image" Target="../media/image43.png"/><Relationship Id="rId9" Type="http://schemas.openxmlformats.org/officeDocument/2006/relationships/image" Target="../media/image47.png"/><Relationship Id="rId1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3.png"/><Relationship Id="rId18" Type="http://schemas.openxmlformats.org/officeDocument/2006/relationships/image" Target="../media/image68.png"/><Relationship Id="rId26" Type="http://schemas.openxmlformats.org/officeDocument/2006/relationships/image" Target="../media/image76.png"/><Relationship Id="rId3" Type="http://schemas.openxmlformats.org/officeDocument/2006/relationships/image" Target="../media/image54.png"/><Relationship Id="rId21" Type="http://schemas.openxmlformats.org/officeDocument/2006/relationships/image" Target="../media/image71.png"/><Relationship Id="rId34" Type="http://schemas.openxmlformats.org/officeDocument/2006/relationships/image" Target="../media/image84.png"/><Relationship Id="rId7" Type="http://schemas.openxmlformats.org/officeDocument/2006/relationships/image" Target="../media/image58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5" Type="http://schemas.openxmlformats.org/officeDocument/2006/relationships/image" Target="../media/image75.png"/><Relationship Id="rId33" Type="http://schemas.openxmlformats.org/officeDocument/2006/relationships/image" Target="../media/image83.png"/><Relationship Id="rId2" Type="http://schemas.openxmlformats.org/officeDocument/2006/relationships/image" Target="../media/image2.jpeg"/><Relationship Id="rId16" Type="http://schemas.openxmlformats.org/officeDocument/2006/relationships/image" Target="../media/image66.png"/><Relationship Id="rId20" Type="http://schemas.openxmlformats.org/officeDocument/2006/relationships/image" Target="../media/image70.png"/><Relationship Id="rId29" Type="http://schemas.openxmlformats.org/officeDocument/2006/relationships/image" Target="../media/image7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png"/><Relationship Id="rId11" Type="http://schemas.openxmlformats.org/officeDocument/2006/relationships/image" Target="../media/image61.png"/><Relationship Id="rId24" Type="http://schemas.openxmlformats.org/officeDocument/2006/relationships/image" Target="../media/image74.png"/><Relationship Id="rId32" Type="http://schemas.openxmlformats.org/officeDocument/2006/relationships/image" Target="../media/image82.png"/><Relationship Id="rId5" Type="http://schemas.openxmlformats.org/officeDocument/2006/relationships/image" Target="../media/image56.png"/><Relationship Id="rId15" Type="http://schemas.openxmlformats.org/officeDocument/2006/relationships/image" Target="../media/image65.png"/><Relationship Id="rId23" Type="http://schemas.openxmlformats.org/officeDocument/2006/relationships/image" Target="../media/image73.png"/><Relationship Id="rId28" Type="http://schemas.openxmlformats.org/officeDocument/2006/relationships/image" Target="../media/image78.png"/><Relationship Id="rId36" Type="http://schemas.openxmlformats.org/officeDocument/2006/relationships/image" Target="../media/image86.png"/><Relationship Id="rId10" Type="http://schemas.openxmlformats.org/officeDocument/2006/relationships/image" Target="../media/image53.png"/><Relationship Id="rId19" Type="http://schemas.openxmlformats.org/officeDocument/2006/relationships/image" Target="../media/image69.png"/><Relationship Id="rId31" Type="http://schemas.openxmlformats.org/officeDocument/2006/relationships/image" Target="../media/image8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4.png"/><Relationship Id="rId22" Type="http://schemas.openxmlformats.org/officeDocument/2006/relationships/image" Target="../media/image72.png"/><Relationship Id="rId27" Type="http://schemas.openxmlformats.org/officeDocument/2006/relationships/image" Target="../media/image77.png"/><Relationship Id="rId30" Type="http://schemas.openxmlformats.org/officeDocument/2006/relationships/image" Target="../media/image80.png"/><Relationship Id="rId35" Type="http://schemas.openxmlformats.org/officeDocument/2006/relationships/image" Target="../media/image8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6.png"/><Relationship Id="rId18" Type="http://schemas.microsoft.com/office/2007/relationships/hdphoto" Target="../media/hdphoto18.wdp"/><Relationship Id="rId3" Type="http://schemas.openxmlformats.org/officeDocument/2006/relationships/image" Target="../media/image87.png"/><Relationship Id="rId21" Type="http://schemas.openxmlformats.org/officeDocument/2006/relationships/image" Target="../media/image101.png"/><Relationship Id="rId7" Type="http://schemas.openxmlformats.org/officeDocument/2006/relationships/image" Target="../media/image91.png"/><Relationship Id="rId12" Type="http://schemas.openxmlformats.org/officeDocument/2006/relationships/image" Target="../media/image95.png"/><Relationship Id="rId17" Type="http://schemas.openxmlformats.org/officeDocument/2006/relationships/image" Target="../media/image99.png"/><Relationship Id="rId2" Type="http://schemas.openxmlformats.org/officeDocument/2006/relationships/image" Target="../media/image2.jpeg"/><Relationship Id="rId16" Type="http://schemas.microsoft.com/office/2007/relationships/hdphoto" Target="../media/hdphoto17.wdp"/><Relationship Id="rId20" Type="http://schemas.microsoft.com/office/2007/relationships/hdphoto" Target="../media/hdphoto19.wdp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png"/><Relationship Id="rId11" Type="http://schemas.openxmlformats.org/officeDocument/2006/relationships/image" Target="../media/image94.png"/><Relationship Id="rId5" Type="http://schemas.openxmlformats.org/officeDocument/2006/relationships/image" Target="../media/image89.png"/><Relationship Id="rId15" Type="http://schemas.openxmlformats.org/officeDocument/2006/relationships/image" Target="../media/image98.png"/><Relationship Id="rId10" Type="http://schemas.openxmlformats.org/officeDocument/2006/relationships/image" Target="../media/image93.png"/><Relationship Id="rId19" Type="http://schemas.openxmlformats.org/officeDocument/2006/relationships/image" Target="../media/image100.png"/><Relationship Id="rId4" Type="http://schemas.openxmlformats.org/officeDocument/2006/relationships/image" Target="../media/image88.png"/><Relationship Id="rId9" Type="http://schemas.microsoft.com/office/2007/relationships/hdphoto" Target="../media/hdphoto16.wdp"/><Relationship Id="rId14" Type="http://schemas.openxmlformats.org/officeDocument/2006/relationships/image" Target="../media/image97.png"/><Relationship Id="rId22" Type="http://schemas.microsoft.com/office/2007/relationships/hdphoto" Target="../media/hdphoto20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0.png"/><Relationship Id="rId18" Type="http://schemas.openxmlformats.org/officeDocument/2006/relationships/image" Target="../media/image114.png"/><Relationship Id="rId3" Type="http://schemas.openxmlformats.org/officeDocument/2006/relationships/image" Target="../media/image102.png"/><Relationship Id="rId21" Type="http://schemas.microsoft.com/office/2007/relationships/hdphoto" Target="../media/hdphoto22.wdp"/><Relationship Id="rId7" Type="http://schemas.openxmlformats.org/officeDocument/2006/relationships/image" Target="../media/image105.png"/><Relationship Id="rId12" Type="http://schemas.openxmlformats.org/officeDocument/2006/relationships/image" Target="../media/image109.png"/><Relationship Id="rId17" Type="http://schemas.openxmlformats.org/officeDocument/2006/relationships/image" Target="../media/image113.png"/><Relationship Id="rId2" Type="http://schemas.openxmlformats.org/officeDocument/2006/relationships/image" Target="../media/image2.jpeg"/><Relationship Id="rId16" Type="http://schemas.openxmlformats.org/officeDocument/2006/relationships/image" Target="../media/image112.png"/><Relationship Id="rId20" Type="http://schemas.openxmlformats.org/officeDocument/2006/relationships/image" Target="../media/image1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4.png"/><Relationship Id="rId11" Type="http://schemas.openxmlformats.org/officeDocument/2006/relationships/image" Target="../media/image108.png"/><Relationship Id="rId5" Type="http://schemas.openxmlformats.org/officeDocument/2006/relationships/image" Target="../media/image90.png"/><Relationship Id="rId15" Type="http://schemas.microsoft.com/office/2007/relationships/hdphoto" Target="../media/hdphoto21.wdp"/><Relationship Id="rId10" Type="http://schemas.openxmlformats.org/officeDocument/2006/relationships/image" Target="../media/image107.png"/><Relationship Id="rId19" Type="http://schemas.openxmlformats.org/officeDocument/2006/relationships/image" Target="../media/image52.png"/><Relationship Id="rId4" Type="http://schemas.openxmlformats.org/officeDocument/2006/relationships/image" Target="../media/image103.png"/><Relationship Id="rId9" Type="http://schemas.microsoft.com/office/2007/relationships/hdphoto" Target="../media/hdphoto16.wdp"/><Relationship Id="rId14" Type="http://schemas.openxmlformats.org/officeDocument/2006/relationships/image" Target="../media/image111.png"/><Relationship Id="rId22" Type="http://schemas.openxmlformats.org/officeDocument/2006/relationships/image" Target="../media/image1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png"/><Relationship Id="rId13" Type="http://schemas.openxmlformats.org/officeDocument/2006/relationships/image" Target="../media/image125.png"/><Relationship Id="rId18" Type="http://schemas.openxmlformats.org/officeDocument/2006/relationships/image" Target="../media/image130.png"/><Relationship Id="rId3" Type="http://schemas.openxmlformats.org/officeDocument/2006/relationships/image" Target="../media/image117.png"/><Relationship Id="rId7" Type="http://schemas.openxmlformats.org/officeDocument/2006/relationships/image" Target="../media/image120.png"/><Relationship Id="rId12" Type="http://schemas.openxmlformats.org/officeDocument/2006/relationships/image" Target="../media/image124.png"/><Relationship Id="rId17" Type="http://schemas.openxmlformats.org/officeDocument/2006/relationships/image" Target="../media/image129.png"/><Relationship Id="rId2" Type="http://schemas.openxmlformats.org/officeDocument/2006/relationships/image" Target="../media/image2.jpeg"/><Relationship Id="rId16" Type="http://schemas.openxmlformats.org/officeDocument/2006/relationships/image" Target="../media/image128.png"/><Relationship Id="rId20" Type="http://schemas.openxmlformats.org/officeDocument/2006/relationships/image" Target="../media/image1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9.png"/><Relationship Id="rId11" Type="http://schemas.openxmlformats.org/officeDocument/2006/relationships/image" Target="../media/image123.png"/><Relationship Id="rId5" Type="http://schemas.openxmlformats.org/officeDocument/2006/relationships/image" Target="../media/image90.png"/><Relationship Id="rId15" Type="http://schemas.openxmlformats.org/officeDocument/2006/relationships/image" Target="../media/image127.png"/><Relationship Id="rId10" Type="http://schemas.openxmlformats.org/officeDocument/2006/relationships/image" Target="../media/image122.png"/><Relationship Id="rId19" Type="http://schemas.openxmlformats.org/officeDocument/2006/relationships/image" Target="../media/image131.png"/><Relationship Id="rId4" Type="http://schemas.openxmlformats.org/officeDocument/2006/relationships/image" Target="../media/image118.png"/><Relationship Id="rId9" Type="http://schemas.microsoft.com/office/2007/relationships/hdphoto" Target="../media/hdphoto16.wdp"/><Relationship Id="rId14" Type="http://schemas.openxmlformats.org/officeDocument/2006/relationships/image" Target="../media/image1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18" Type="http://schemas.openxmlformats.org/officeDocument/2006/relationships/image" Target="../media/image146.png"/><Relationship Id="rId3" Type="http://schemas.openxmlformats.org/officeDocument/2006/relationships/image" Target="../media/image2.jpe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17" Type="http://schemas.openxmlformats.org/officeDocument/2006/relationships/image" Target="../media/image14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5" Type="http://schemas.openxmlformats.org/officeDocument/2006/relationships/image" Target="../media/image143.png"/><Relationship Id="rId10" Type="http://schemas.openxmlformats.org/officeDocument/2006/relationships/image" Target="../media/image139.png"/><Relationship Id="rId19" Type="http://schemas.openxmlformats.org/officeDocument/2006/relationships/image" Target="../media/image147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Relationship Id="rId14" Type="http://schemas.openxmlformats.org/officeDocument/2006/relationships/image" Target="../media/image1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56.png"/><Relationship Id="rId18" Type="http://schemas.openxmlformats.org/officeDocument/2006/relationships/image" Target="../media/image159.png"/><Relationship Id="rId3" Type="http://schemas.openxmlformats.org/officeDocument/2006/relationships/image" Target="../media/image148.png"/><Relationship Id="rId21" Type="http://schemas.openxmlformats.org/officeDocument/2006/relationships/image" Target="../media/image161.png"/><Relationship Id="rId7" Type="http://schemas.openxmlformats.org/officeDocument/2006/relationships/image" Target="../media/image152.png"/><Relationship Id="rId12" Type="http://schemas.openxmlformats.org/officeDocument/2006/relationships/image" Target="../media/image155.png"/><Relationship Id="rId17" Type="http://schemas.openxmlformats.org/officeDocument/2006/relationships/image" Target="../media/image158.png"/><Relationship Id="rId2" Type="http://schemas.openxmlformats.org/officeDocument/2006/relationships/image" Target="../media/image2.jpeg"/><Relationship Id="rId16" Type="http://schemas.microsoft.com/office/2007/relationships/hdphoto" Target="../media/hdphoto26.wdp"/><Relationship Id="rId20" Type="http://schemas.openxmlformats.org/officeDocument/2006/relationships/image" Target="../media/image1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1.png"/><Relationship Id="rId11" Type="http://schemas.microsoft.com/office/2007/relationships/hdphoto" Target="../media/hdphoto24.wdp"/><Relationship Id="rId24" Type="http://schemas.openxmlformats.org/officeDocument/2006/relationships/image" Target="../media/image162.png"/><Relationship Id="rId5" Type="http://schemas.openxmlformats.org/officeDocument/2006/relationships/image" Target="../media/image150.png"/><Relationship Id="rId15" Type="http://schemas.openxmlformats.org/officeDocument/2006/relationships/image" Target="../media/image157.png"/><Relationship Id="rId23" Type="http://schemas.openxmlformats.org/officeDocument/2006/relationships/image" Target="../media/image146.png"/><Relationship Id="rId10" Type="http://schemas.openxmlformats.org/officeDocument/2006/relationships/image" Target="../media/image154.png"/><Relationship Id="rId19" Type="http://schemas.microsoft.com/office/2007/relationships/hdphoto" Target="../media/hdphoto27.wdp"/><Relationship Id="rId4" Type="http://schemas.openxmlformats.org/officeDocument/2006/relationships/image" Target="../media/image149.png"/><Relationship Id="rId9" Type="http://schemas.microsoft.com/office/2007/relationships/hdphoto" Target="../media/hdphoto23.wdp"/><Relationship Id="rId14" Type="http://schemas.microsoft.com/office/2007/relationships/hdphoto" Target="../media/hdphoto25.wdp"/><Relationship Id="rId22" Type="http://schemas.microsoft.com/office/2007/relationships/hdphoto" Target="../media/hdphoto28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image" Target="../media/image173.png"/><Relationship Id="rId18" Type="http://schemas.openxmlformats.org/officeDocument/2006/relationships/image" Target="../media/image178.png"/><Relationship Id="rId3" Type="http://schemas.openxmlformats.org/officeDocument/2006/relationships/image" Target="../media/image163.png"/><Relationship Id="rId7" Type="http://schemas.openxmlformats.org/officeDocument/2006/relationships/image" Target="../media/image167.png"/><Relationship Id="rId12" Type="http://schemas.openxmlformats.org/officeDocument/2006/relationships/image" Target="../media/image172.png"/><Relationship Id="rId17" Type="http://schemas.openxmlformats.org/officeDocument/2006/relationships/image" Target="../media/image177.png"/><Relationship Id="rId2" Type="http://schemas.openxmlformats.org/officeDocument/2006/relationships/image" Target="../media/image2.jpeg"/><Relationship Id="rId16" Type="http://schemas.openxmlformats.org/officeDocument/2006/relationships/image" Target="../media/image17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6.png"/><Relationship Id="rId11" Type="http://schemas.openxmlformats.org/officeDocument/2006/relationships/image" Target="../media/image171.png"/><Relationship Id="rId5" Type="http://schemas.openxmlformats.org/officeDocument/2006/relationships/image" Target="../media/image165.png"/><Relationship Id="rId15" Type="http://schemas.openxmlformats.org/officeDocument/2006/relationships/image" Target="../media/image175.png"/><Relationship Id="rId10" Type="http://schemas.openxmlformats.org/officeDocument/2006/relationships/image" Target="../media/image170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Relationship Id="rId14" Type="http://schemas.openxmlformats.org/officeDocument/2006/relationships/image" Target="../media/image1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540552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99592" y="2420888"/>
            <a:ext cx="7848872" cy="169277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ru-RU" sz="3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Игровое пособие </a:t>
            </a:r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По развитию речи</a:t>
            </a:r>
          </a:p>
          <a:p>
            <a:pPr algn="ctr"/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«Времена года»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319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2887" y="476779"/>
            <a:ext cx="1573999" cy="1573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564904"/>
            <a:ext cx="1504526" cy="15045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1340768"/>
            <a:ext cx="1574359" cy="15743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5013176"/>
            <a:ext cx="1573999" cy="15739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3933056"/>
            <a:ext cx="1296143" cy="129614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907704" y="908720"/>
            <a:ext cx="2664296" cy="72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расскажи</a:t>
            </a:r>
            <a:endParaRPr lang="ru-RU" sz="4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63688" y="2996952"/>
            <a:ext cx="2808312" cy="10081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Нажми на картинку</a:t>
            </a:r>
            <a:endParaRPr lang="ru-RU" sz="36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372200" y="4221088"/>
            <a:ext cx="2592288" cy="72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сосчитай</a:t>
            </a:r>
            <a:endParaRPr lang="ru-RU" sz="4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372200" y="2060848"/>
            <a:ext cx="2592288" cy="720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подумай</a:t>
            </a:r>
            <a:endParaRPr lang="ru-RU" sz="4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907704" y="5445224"/>
            <a:ext cx="2592288" cy="64807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посмотри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60854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504" y="116632"/>
            <a:ext cx="8868991" cy="936104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/>
              <a:t>«Назови время года и найди его признаки»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(рассмотри картинки слева направо)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188640"/>
            <a:ext cx="792088" cy="7920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0232" y="188640"/>
            <a:ext cx="749541" cy="7495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99265" l="0" r="100000">
                        <a14:foregroundMark x1="47390" y1="95956" x2="47390" y2="95956"/>
                        <a14:foregroundMark x1="63052" y1="90809" x2="63052" y2="90809"/>
                        <a14:foregroundMark x1="67068" y1="93382" x2="67068" y2="93382"/>
                        <a14:foregroundMark x1="63454" y1="95221" x2="63454" y2="95221"/>
                        <a14:foregroundMark x1="68675" y1="96691" x2="68675" y2="96691"/>
                        <a14:foregroundMark x1="75100" y1="96691" x2="75100" y2="96691"/>
                        <a14:foregroundMark x1="54618" y1="95588" x2="54618" y2="95588"/>
                        <a14:foregroundMark x1="45382" y1="98162" x2="45382" y2="98162"/>
                        <a14:foregroundMark x1="43373" y1="97059" x2="43373" y2="97059"/>
                        <a14:foregroundMark x1="37349" y1="97059" x2="37349" y2="97059"/>
                        <a14:foregroundMark x1="33735" y1="93382" x2="33735" y2="93382"/>
                        <a14:foregroundMark x1="32530" y1="97059" x2="32530" y2="97059"/>
                        <a14:foregroundMark x1="81526" y1="78309" x2="81526" y2="78309"/>
                        <a14:foregroundMark x1="79920" y1="89706" x2="79920" y2="89706"/>
                        <a14:foregroundMark x1="76305" y1="89338" x2="76305" y2="89338"/>
                        <a14:foregroundMark x1="36546" y1="76103" x2="36546" y2="76103"/>
                        <a14:foregroundMark x1="29317" y1="74632" x2="29317" y2="746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59832" y="3717032"/>
            <a:ext cx="2662842" cy="2908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99101" y="119814"/>
            <a:ext cx="822608" cy="82260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99750" l="33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219" y="1196752"/>
            <a:ext cx="1645241" cy="1462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60011" y="3158531"/>
            <a:ext cx="1502865" cy="1502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295" y="3096889"/>
            <a:ext cx="1663086" cy="1276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0" b="9913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3744" y="1337187"/>
            <a:ext cx="1689437" cy="12572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backgroundRemoval t="0" b="9942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67229" y="3096889"/>
            <a:ext cx="1259068" cy="1578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 xmlns="">
                  <a14:imgLayer r:embed="rId18">
                    <a14:imgEffect>
                      <a14:backgroundRemoval t="0" b="9979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8516" y="1196752"/>
            <a:ext cx="2374402" cy="1689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 xmlns="">
                  <a14:imgLayer r:embed="rId2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0312" y="1123031"/>
            <a:ext cx="1610616" cy="1685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 xmlns="">
                  <a14:imgLayer r:embed="rId22">
                    <a14:imgEffect>
                      <a14:backgroundRemoval t="2091" b="9890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35696" y="3068960"/>
            <a:ext cx="1389557" cy="13895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52632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48148E-6 L 0.12275 1.48148E-6 C 0.17778 1.48148E-6 0.24566 0.15879 0.24566 0.28796 L 0.24566 0.57592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74" y="287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59259E-6 L 0.00399 0.4740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2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0.00157 0.3229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1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0.02118 0.3289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9" y="16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3333E-6 L -0.00573 0.3113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15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9579"/>
            <a:ext cx="8229600" cy="1143000"/>
          </a:xfrm>
        </p:spPr>
        <p:txBody>
          <a:bodyPr/>
          <a:lstStyle/>
          <a:p>
            <a:pPr algn="l"/>
            <a:r>
              <a:rPr lang="ru-RU" sz="2400" dirty="0">
                <a:solidFill>
                  <a:prstClr val="black"/>
                </a:solidFill>
              </a:rPr>
              <a:t>«Назови время года и найди его признаки»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4" y="111629"/>
            <a:ext cx="853919" cy="85391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3169" y="176984"/>
            <a:ext cx="723207" cy="7232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17514" y="128761"/>
            <a:ext cx="771430" cy="77143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3550" y="4212034"/>
            <a:ext cx="2496899" cy="26369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91" b="100000" l="54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1052736"/>
            <a:ext cx="1628800" cy="16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69081" y="1114761"/>
            <a:ext cx="2135367" cy="15070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3179143"/>
            <a:ext cx="1438275" cy="1690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51479" y="3179143"/>
            <a:ext cx="1553409" cy="1628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0" b="97600" l="400" r="997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08304" y="3179143"/>
            <a:ext cx="1695618" cy="1695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ackgroundRemoval t="1875" b="99250" l="75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058" y="3089475"/>
            <a:ext cx="1718468" cy="1718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758" y="1206501"/>
            <a:ext cx="2620963" cy="14811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3732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81481E-6 L -0.50382 0.5590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91" y="2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4.44444E-6 L 0.3033 4.44444E-6 C 0.43924 4.44444E-6 0.6066 0.06296 0.6066 0.11412 L 0.6066 0.22824 " pathEditMode="relative" rAng="0" ptsTypes="FfFF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30" y="1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59259E-6 L -0.01024 0.5747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1" y="287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1143000"/>
          </a:xfrm>
        </p:spPr>
        <p:txBody>
          <a:bodyPr/>
          <a:lstStyle/>
          <a:p>
            <a:pPr algn="l"/>
            <a:r>
              <a:rPr lang="ru-RU" sz="2400" dirty="0">
                <a:solidFill>
                  <a:prstClr val="black"/>
                </a:solidFill>
              </a:rPr>
              <a:t>«Назови время года и найди его признаки»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9950" y="4188869"/>
            <a:ext cx="2322513" cy="2560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16632"/>
            <a:ext cx="8540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61872"/>
            <a:ext cx="719137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38374" y="112659"/>
            <a:ext cx="76835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9306" y="1556792"/>
            <a:ext cx="2623144" cy="1477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0312" y="3469163"/>
            <a:ext cx="1609725" cy="1689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3469163"/>
            <a:ext cx="1368152" cy="1617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6764" y="1520746"/>
            <a:ext cx="1474184" cy="1396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8219"/>
            <a:ext cx="1719263" cy="1719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2450" y="3393672"/>
            <a:ext cx="1695450" cy="1695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0" b="100000" l="0" r="997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70783" y="3393672"/>
            <a:ext cx="1768878" cy="1768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8246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22222E-6 L -0.30261 0.5013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39" y="25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11111E-6 L 0.0474 0.5544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2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11111E-6 L 0.24027 0.254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14" y="1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81481E-6 L -0.22188 0.2386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94" y="1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20" y="0"/>
            <a:ext cx="9144000" cy="688676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1008112"/>
          </a:xfrm>
        </p:spPr>
        <p:txBody>
          <a:bodyPr/>
          <a:lstStyle/>
          <a:p>
            <a:pPr algn="l"/>
            <a:r>
              <a:rPr lang="ru-RU" sz="2400" dirty="0">
                <a:solidFill>
                  <a:prstClr val="black"/>
                </a:solidFill>
              </a:rPr>
              <a:t>«Назови время года и найди его признаки»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77582" y="4293096"/>
            <a:ext cx="2200275" cy="24209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84909"/>
            <a:ext cx="8540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49202"/>
            <a:ext cx="719137" cy="72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7934"/>
            <a:ext cx="7683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ackgroundRemoval t="600" b="100000" l="6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1520" y="968720"/>
            <a:ext cx="1875097" cy="1875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69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92280" y="1158639"/>
            <a:ext cx="1776462" cy="20748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backgroundRemoval t="0" b="99897" l="0" r="100000">
                        <a14:foregroundMark x1="42000" y1="12615" x2="42000" y2="12615"/>
                        <a14:foregroundMark x1="30143" y1="14564" x2="30143" y2="14564"/>
                        <a14:foregroundMark x1="32857" y1="12000" x2="32857" y2="12000"/>
                        <a14:foregroundMark x1="25571" y1="11282" x2="25571" y2="11282"/>
                        <a14:foregroundMark x1="16429" y1="8000" x2="16429" y2="8000"/>
                        <a14:foregroundMark x1="8143" y1="12615" x2="8143" y2="12615"/>
                        <a14:foregroundMark x1="11000" y1="20513" x2="11000" y2="20513"/>
                        <a14:foregroundMark x1="18286" y1="15897" x2="18286" y2="15897"/>
                        <a14:foregroundMark x1="42000" y1="10667" x2="42000" y2="10667"/>
                        <a14:foregroundMark x1="26429" y1="39487" x2="26429" y2="39487"/>
                        <a14:foregroundMark x1="20143" y1="38872" x2="20143" y2="388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3341291"/>
            <a:ext cx="1428686" cy="1989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9585" y="3593516"/>
            <a:ext cx="1719263" cy="1719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90" y="3762470"/>
            <a:ext cx="1663700" cy="1274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08533" y="1116486"/>
            <a:ext cx="1255713" cy="1579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2483" y="1216630"/>
            <a:ext cx="1554163" cy="16271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47873" y="3519500"/>
            <a:ext cx="1627187" cy="1633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65139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22222E-6 L -0.02378 0.568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8" y="2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0.0132 0.5263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0" y="2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5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07407E-6 L 0.00052 0.20393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44444E-6 L -0.01077 0.2076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" y="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0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500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144000" cy="689354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512" y="188640"/>
            <a:ext cx="8085584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>     «Весёлый счет»</a:t>
            </a:r>
            <a:br>
              <a:rPr lang="ru-RU" sz="3200" dirty="0" smtClean="0"/>
            </a:br>
            <a:r>
              <a:rPr lang="ru-RU" sz="3200" dirty="0" smtClean="0"/>
              <a:t>(</a:t>
            </a:r>
            <a:r>
              <a:rPr lang="ru-RU" sz="2700" dirty="0" smtClean="0"/>
              <a:t>сосчитай предметы и обозначь цифрой)   </a:t>
            </a:r>
            <a:endParaRPr lang="ru-RU" sz="27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4088" y="188640"/>
            <a:ext cx="792088" cy="7920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8184" y="96555"/>
            <a:ext cx="817914" cy="817914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8325" y="96906"/>
            <a:ext cx="8540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33419"/>
            <a:ext cx="7683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33" t="5888" r="6346"/>
          <a:stretch/>
        </p:blipFill>
        <p:spPr bwMode="auto">
          <a:xfrm>
            <a:off x="7419921" y="3198985"/>
            <a:ext cx="779008" cy="851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1167323" cy="1167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30089" y="2291680"/>
            <a:ext cx="630546" cy="742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4686" y="4797152"/>
            <a:ext cx="1112333" cy="1116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260" y="4894333"/>
            <a:ext cx="1148336" cy="1153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8172400" y="1329335"/>
            <a:ext cx="770384" cy="786334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81242" y="2244726"/>
            <a:ext cx="792163" cy="81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98929" y="3168965"/>
            <a:ext cx="792163" cy="81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98929" y="4077072"/>
            <a:ext cx="792163" cy="811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2" name="Picture 1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5596" y="1275259"/>
            <a:ext cx="836716" cy="840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3" name="Picture 1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4234" y="5283689"/>
            <a:ext cx="719138" cy="7223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1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12776"/>
            <a:ext cx="839965" cy="843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5074" y="3198985"/>
            <a:ext cx="1079818" cy="10845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48735509"/>
              </p:ext>
            </p:extLst>
          </p:nvPr>
        </p:nvGraphicFramePr>
        <p:xfrm>
          <a:off x="7277594" y="932471"/>
          <a:ext cx="1789612" cy="4261077"/>
        </p:xfrm>
        <a:graphic>
          <a:graphicData uri="http://schemas.openxmlformats.org/drawingml/2006/table">
            <a:tbl>
              <a:tblPr/>
              <a:tblGrid>
                <a:gridCol w="1789612"/>
              </a:tblGrid>
              <a:tr h="42610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789040"/>
            <a:ext cx="1000746" cy="1000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Picture 17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556792"/>
            <a:ext cx="888342" cy="888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Picture 18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356992"/>
            <a:ext cx="894359" cy="894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0" name="Picture 20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68760"/>
            <a:ext cx="969100" cy="969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1" name="Picture 21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7734" y="3428862"/>
            <a:ext cx="729285" cy="7292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2" name="Picture 2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058590"/>
            <a:ext cx="990725" cy="1085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3" name="Picture 2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9691" y="3428862"/>
            <a:ext cx="995999" cy="1091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4" name="Picture 24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36912"/>
            <a:ext cx="1006530" cy="11027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5" name="Picture 2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76102" y="4299204"/>
            <a:ext cx="1002491" cy="10982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6" name="Picture 26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268760"/>
            <a:ext cx="740444" cy="811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7" name="Picture 27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5273" y="1891681"/>
            <a:ext cx="706089" cy="706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8" name="Picture 28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86055" y="2007881"/>
            <a:ext cx="858837" cy="1017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9" name="Picture 29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780928"/>
            <a:ext cx="858837" cy="1017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0" name="Picture 30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5273" y="4527272"/>
            <a:ext cx="858837" cy="1017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1" name="Picture 31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1477" y="5480224"/>
            <a:ext cx="706437" cy="706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2" name="Picture 3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49364" y="4863533"/>
            <a:ext cx="858837" cy="1017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3" name="Picture 33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05064"/>
            <a:ext cx="594743" cy="7046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4" name="Picture 34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5832" y="2406759"/>
            <a:ext cx="573088" cy="627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5" name="Picture 35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276872"/>
            <a:ext cx="858837" cy="10175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6" name="Picture 36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27456" y="4077071"/>
            <a:ext cx="786461" cy="78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57" name="Picture 37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1294" y="4158147"/>
            <a:ext cx="687318" cy="753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8" name="Picture 38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5596" y="5456719"/>
            <a:ext cx="687318" cy="753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9" name="Picture 39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293096"/>
            <a:ext cx="741151" cy="7455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0" name="Picture 40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2475" y="2667458"/>
            <a:ext cx="536714" cy="5367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1" name="Picture 41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00808"/>
            <a:ext cx="539750" cy="542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1331" y="5980581"/>
            <a:ext cx="819491" cy="81949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11817" y="6027974"/>
            <a:ext cx="799389" cy="79938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75513" y="5966292"/>
            <a:ext cx="833995" cy="83399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9120" y="6076094"/>
            <a:ext cx="751269" cy="75126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9453" y="5979100"/>
            <a:ext cx="822456" cy="822456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809425" y="5969226"/>
            <a:ext cx="842203" cy="84220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457" y="5979100"/>
            <a:ext cx="840408" cy="84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388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96296E-6 L 0.31649 -0.4106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16" y="-20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7.40741E-7 L 0.73281 -0.2937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32" y="-1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0.16858 -0.5463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20" y="-2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.03316 -0.6837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9" y="-34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864096"/>
          </a:xfrm>
        </p:spPr>
        <p:txBody>
          <a:bodyPr>
            <a:normAutofit fontScale="90000"/>
          </a:bodyPr>
          <a:lstStyle/>
          <a:p>
            <a:pPr algn="l"/>
            <a:r>
              <a:rPr lang="ru-RU" sz="3200" dirty="0" smtClean="0"/>
              <a:t>«Раздели на слоги»</a:t>
            </a:r>
            <a:br>
              <a:rPr lang="ru-RU" sz="3200" dirty="0" smtClean="0"/>
            </a:br>
            <a:r>
              <a:rPr lang="ru-RU" sz="2700" dirty="0" smtClean="0"/>
              <a:t>(цифра в домике указывает на количество слогов)</a:t>
            </a:r>
            <a:endParaRPr lang="ru-RU" sz="27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79208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0"/>
            <a:ext cx="769508" cy="770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24328" y="0"/>
            <a:ext cx="720080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0"/>
            <a:ext cx="821669" cy="8216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97945"/>
            <a:ext cx="720080" cy="731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100000" l="0" r="100000">
                        <a14:foregroundMark x1="44917" y1="11910" x2="44917" y2="11910"/>
                        <a14:foregroundMark x1="39243" y1="12360" x2="39243" y2="12360"/>
                        <a14:foregroundMark x1="46099" y1="6966" x2="46099" y2="6966"/>
                        <a14:foregroundMark x1="42790" y1="5169" x2="42790" y2="5169"/>
                        <a14:foregroundMark x1="54610" y1="7865" x2="54610" y2="7865"/>
                        <a14:foregroundMark x1="57683" y1="5169" x2="57683" y2="5169"/>
                        <a14:foregroundMark x1="56265" y1="11685" x2="56265" y2="11685"/>
                        <a14:foregroundMark x1="60993" y1="11910" x2="60993" y2="119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1309687"/>
            <a:ext cx="4748422" cy="48556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39406" y="2375997"/>
            <a:ext cx="661081" cy="661081"/>
          </a:xfrm>
          <a:prstGeom prst="rect">
            <a:avLst/>
          </a:prstGeom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5605" y="1092139"/>
            <a:ext cx="1279541" cy="980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7045" y="2382064"/>
            <a:ext cx="1136659" cy="12474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7183" y="3629483"/>
            <a:ext cx="1427963" cy="1433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8853" y="1092139"/>
            <a:ext cx="1352772" cy="1358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backgroundRemoval t="106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45890" y="2708920"/>
            <a:ext cx="1069182" cy="1167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 xmlns="">
                  <a14:imgLayer r:embed="rId18">
                    <a14:imgEffect>
                      <a14:backgroundRemoval t="0" b="9965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84442" y="4149080"/>
            <a:ext cx="1141120" cy="11030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 xmlns="">
                  <a14:imgLayer r:embed="rId20">
                    <a14:imgEffect>
                      <a14:backgroundRemoval t="167" b="100000" l="0" r="100000">
                        <a14:foregroundMark x1="24891" y1="56761" x2="24891" y2="56761"/>
                        <a14:foregroundMark x1="41957" y1="59766" x2="41957" y2="59766"/>
                        <a14:foregroundMark x1="41957" y1="63606" x2="41957" y2="63606"/>
                        <a14:foregroundMark x1="40217" y1="64608" x2="40217" y2="64608"/>
                        <a14:foregroundMark x1="45978" y1="63606" x2="45978" y2="63606"/>
                        <a14:foregroundMark x1="43696" y1="68280" x2="43696" y2="68280"/>
                        <a14:foregroundMark x1="30217" y1="75459" x2="30217" y2="75459"/>
                        <a14:foregroundMark x1="28913" y1="72788" x2="28913" y2="72788"/>
                        <a14:foregroundMark x1="32609" y1="70117" x2="32609" y2="70117"/>
                        <a14:foregroundMark x1="28261" y1="70785" x2="28261" y2="70785"/>
                        <a14:foregroundMark x1="28478" y1="79967" x2="28478" y2="79967"/>
                        <a14:foregroundMark x1="25978" y1="88481" x2="25978" y2="88481"/>
                        <a14:foregroundMark x1="41304" y1="81636" x2="41304" y2="81636"/>
                        <a14:foregroundMark x1="45109" y1="90484" x2="45109" y2="90484"/>
                        <a14:foregroundMark x1="52174" y1="65275" x2="52174" y2="65275"/>
                        <a14:foregroundMark x1="66196" y1="70451" x2="66196" y2="704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80855" y="5457123"/>
            <a:ext cx="1296418" cy="1039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 xmlns="">
                  <a14:imgLayer r:embed="rId22">
                    <a14:imgEffect>
                      <a14:backgroundRemoval t="1207" b="9959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765" y="5433860"/>
            <a:ext cx="1179268" cy="10624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33487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96296E-6 L 0.23976 0.353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79" y="17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44444E-6 L 0.37361 0.1458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81" y="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4.07407E-6 L 0.51111 -0.2752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56" y="-13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6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59259E-6 L -0.52535 0.2719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267" y="1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33333E-6 L -0.39965 0.0666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83" y="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2.22222E-6 L -0.24097 -0.1194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49" y="-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24979"/>
            <a:ext cx="8229600" cy="922114"/>
          </a:xfrm>
        </p:spPr>
        <p:txBody>
          <a:bodyPr/>
          <a:lstStyle/>
          <a:p>
            <a:pPr algn="l"/>
            <a:r>
              <a:rPr lang="ru-RU" sz="3600" dirty="0">
                <a:solidFill>
                  <a:prstClr val="black"/>
                </a:solidFill>
              </a:rPr>
              <a:t>«Раздели на слоги»</a:t>
            </a: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38005" y="45243"/>
            <a:ext cx="8540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43935" y="30161"/>
            <a:ext cx="88423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1346" y="111917"/>
            <a:ext cx="817563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3130" y="124979"/>
            <a:ext cx="8540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85866" y="92435"/>
            <a:ext cx="768350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100000" l="0" r="100000">
                        <a14:foregroundMark x1="54846" y1="29213" x2="54846" y2="29213"/>
                        <a14:foregroundMark x1="39243" y1="12360" x2="39243" y2="12360"/>
                        <a14:foregroundMark x1="41608" y1="3820" x2="41608" y2="3820"/>
                        <a14:foregroundMark x1="58865" y1="3820" x2="58865" y2="3820"/>
                        <a14:foregroundMark x1="61466" y1="12360" x2="61466" y2="123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9097" y="1628800"/>
            <a:ext cx="4591030" cy="48965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2063" y="2708920"/>
            <a:ext cx="805097" cy="805097"/>
          </a:xfrm>
          <a:prstGeom prst="rect">
            <a:avLst/>
          </a:prstGeom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97" r="11931"/>
          <a:stretch/>
        </p:blipFill>
        <p:spPr bwMode="auto">
          <a:xfrm>
            <a:off x="539552" y="1027247"/>
            <a:ext cx="1306285" cy="12718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034" t="15597" r="18239" b="14923"/>
          <a:stretch/>
        </p:blipFill>
        <p:spPr bwMode="auto">
          <a:xfrm>
            <a:off x="7588337" y="1180776"/>
            <a:ext cx="1195058" cy="11771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919" y="2299054"/>
            <a:ext cx="1258748" cy="1262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9097" y="1305180"/>
            <a:ext cx="1254428" cy="1128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80" name="Picture 12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503" t="7148" r="16012" b="16572"/>
          <a:stretch/>
        </p:blipFill>
        <p:spPr bwMode="auto">
          <a:xfrm>
            <a:off x="5770840" y="1165962"/>
            <a:ext cx="1138787" cy="1227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Picture 13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604" t="7116" r="20136" b="12449"/>
          <a:stretch/>
        </p:blipFill>
        <p:spPr bwMode="auto">
          <a:xfrm>
            <a:off x="362919" y="3594013"/>
            <a:ext cx="1306285" cy="14130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Picture 14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73" t="11960" r="8802" b="10070"/>
          <a:stretch/>
        </p:blipFill>
        <p:spPr bwMode="auto">
          <a:xfrm>
            <a:off x="7466823" y="5333808"/>
            <a:ext cx="1438086" cy="1524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3" name="Picture 1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5294635"/>
            <a:ext cx="1175477" cy="12307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 xmlns="">
                  <a14:imgLayer r:embed="rId21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64" t="12920" r="17238" b="15496"/>
          <a:stretch/>
        </p:blipFill>
        <p:spPr>
          <a:xfrm>
            <a:off x="7313130" y="2528459"/>
            <a:ext cx="1075020" cy="1166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84" name="Picture 16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542" t="6199" r="18077" b="11516"/>
          <a:stretch/>
        </p:blipFill>
        <p:spPr bwMode="auto">
          <a:xfrm>
            <a:off x="6807738" y="3984171"/>
            <a:ext cx="1184175" cy="1449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5443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7037E-6 L 0.0493 0.3641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5" y="1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11111E-6 L 0.36181 0.3942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90" y="1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0.51493 0.0094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47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7037E-7 L -0.52899 0.5571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58" y="2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-0.00624 L -0.36632 0.36139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" y="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2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7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111E-6 L -0.27708 -0.07384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54" y="-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229600" cy="864096"/>
          </a:xfrm>
        </p:spPr>
        <p:txBody>
          <a:bodyPr/>
          <a:lstStyle/>
          <a:p>
            <a:pPr algn="l"/>
            <a:r>
              <a:rPr lang="ru-RU" sz="3600" dirty="0" smtClean="0">
                <a:solidFill>
                  <a:prstClr val="black"/>
                </a:solidFill>
              </a:rPr>
              <a:t> «</a:t>
            </a:r>
            <a:r>
              <a:rPr lang="ru-RU" sz="3600" dirty="0">
                <a:solidFill>
                  <a:prstClr val="black"/>
                </a:solidFill>
              </a:rPr>
              <a:t>Раздели на слоги</a:t>
            </a:r>
            <a:r>
              <a:rPr lang="ru-RU" sz="3600" dirty="0" smtClean="0">
                <a:solidFill>
                  <a:prstClr val="black"/>
                </a:solidFill>
              </a:rPr>
              <a:t>»   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93482" y="60868"/>
            <a:ext cx="8540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59971" y="14832"/>
            <a:ext cx="88423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208" y="81506"/>
            <a:ext cx="817563" cy="817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4086" y="9870"/>
            <a:ext cx="8540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44408" y="44002"/>
            <a:ext cx="768350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0" b="100000" l="0" r="100000">
                        <a14:foregroundMark x1="40426" y1="11910" x2="40426" y2="11910"/>
                        <a14:foregroundMark x1="38771" y1="11910" x2="38771" y2="11910"/>
                        <a14:foregroundMark x1="41371" y1="4045" x2="41371" y2="4045"/>
                        <a14:foregroundMark x1="57920" y1="4494" x2="57920" y2="4494"/>
                        <a14:foregroundMark x1="62411" y1="11685" x2="62411" y2="116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1309687"/>
            <a:ext cx="4657253" cy="52156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42035" y="2348880"/>
            <a:ext cx="964654" cy="964654"/>
          </a:xfrm>
          <a:prstGeom prst="rect">
            <a:avLst/>
          </a:prstGeom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31" t="8553" r="17868" b="16186"/>
          <a:stretch/>
        </p:blipFill>
        <p:spPr bwMode="auto">
          <a:xfrm>
            <a:off x="2116448" y="1127178"/>
            <a:ext cx="1084234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737" t="9945" r="19103" b="21194"/>
          <a:stretch/>
        </p:blipFill>
        <p:spPr bwMode="auto">
          <a:xfrm>
            <a:off x="179512" y="1151928"/>
            <a:ext cx="1267097" cy="1263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651" t="12476" r="23895" b="27653"/>
          <a:stretch/>
        </p:blipFill>
        <p:spPr bwMode="auto">
          <a:xfrm>
            <a:off x="7811123" y="1151928"/>
            <a:ext cx="1049822" cy="1018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419" t="7069" r="20956" b="20561"/>
          <a:stretch/>
        </p:blipFill>
        <p:spPr bwMode="auto">
          <a:xfrm>
            <a:off x="5976410" y="1233436"/>
            <a:ext cx="1202960" cy="11821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110" t="11230" r="17432" b="14752"/>
          <a:stretch/>
        </p:blipFill>
        <p:spPr bwMode="auto">
          <a:xfrm>
            <a:off x="7610271" y="2415626"/>
            <a:ext cx="1268274" cy="1227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16" t="5510" r="15616" b="13227"/>
          <a:stretch/>
        </p:blipFill>
        <p:spPr bwMode="auto">
          <a:xfrm>
            <a:off x="467544" y="2682443"/>
            <a:ext cx="1248729" cy="1518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710" t="7515" r="18405" b="19712"/>
          <a:stretch/>
        </p:blipFill>
        <p:spPr bwMode="auto">
          <a:xfrm>
            <a:off x="6825742" y="3642940"/>
            <a:ext cx="1380386" cy="14682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14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15" t="6978" r="13059" b="10540"/>
          <a:stretch/>
        </p:blipFill>
        <p:spPr bwMode="auto">
          <a:xfrm>
            <a:off x="7692902" y="5229200"/>
            <a:ext cx="1202622" cy="1426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43" r="10695" b="11977"/>
          <a:stretch/>
        </p:blipFill>
        <p:spPr bwMode="auto">
          <a:xfrm>
            <a:off x="332169" y="5612982"/>
            <a:ext cx="1593669" cy="10420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8" name="Picture 16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09" t="16270" r="17164" b="17978"/>
          <a:stretch/>
        </p:blipFill>
        <p:spPr bwMode="auto">
          <a:xfrm>
            <a:off x="618755" y="4210172"/>
            <a:ext cx="1421108" cy="1332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2620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07553 0.3620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67" y="1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9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2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85185E-6 L 0.37275 0.1136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8" y="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2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4444E-6 L 0.24271 -0.0900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35" y="-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2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2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8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7 L -0.28559 0.3838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88" y="1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82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2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L -0.19584 0.16621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92" y="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82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81481E-6 L -0.40694 -0.0724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47" y="-3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251520" y="1196752"/>
            <a:ext cx="8424936" cy="15841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/>
              <a:t>«Четвертый лишний»</a:t>
            </a:r>
            <a:endParaRPr lang="ru-RU" sz="31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96298" y="52639"/>
            <a:ext cx="8540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8167" y="39940"/>
            <a:ext cx="884237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62404" y="116632"/>
            <a:ext cx="768350" cy="785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72400" y="39940"/>
            <a:ext cx="8540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57631"/>
            <a:ext cx="1420813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052736"/>
            <a:ext cx="1968500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52736"/>
            <a:ext cx="2030413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56983" y="1150366"/>
            <a:ext cx="1895475" cy="185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0" name="Picture 1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3125" y="3009329"/>
            <a:ext cx="1792287" cy="2017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1" name="Picture 1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6639" y="3284984"/>
            <a:ext cx="1391336" cy="1343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2" name="Picture 1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50941" y="3106961"/>
            <a:ext cx="1890713" cy="1633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Picture 18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6062" y="2697939"/>
            <a:ext cx="2030413" cy="211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5" name="Picture 19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5076586"/>
            <a:ext cx="1663700" cy="1755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20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7633" y="4936091"/>
            <a:ext cx="1774825" cy="2036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37" name="Picture 21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435" y="5113098"/>
            <a:ext cx="1847850" cy="1719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74954" y="5269554"/>
            <a:ext cx="1698095" cy="13698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0247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2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2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7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926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792088"/>
          </a:xfrm>
        </p:spPr>
        <p:txBody>
          <a:bodyPr/>
          <a:lstStyle/>
          <a:p>
            <a:pPr algn="l"/>
            <a:r>
              <a:rPr lang="ru-RU" sz="3600" dirty="0" smtClean="0">
                <a:solidFill>
                  <a:prstClr val="black"/>
                </a:solidFill>
              </a:rPr>
              <a:t> «</a:t>
            </a:r>
            <a:r>
              <a:rPr lang="ru-RU" sz="3600" dirty="0">
                <a:solidFill>
                  <a:prstClr val="black"/>
                </a:solidFill>
              </a:rPr>
              <a:t>Четвертый лишний</a:t>
            </a:r>
            <a:r>
              <a:rPr lang="ru-RU" sz="3600" dirty="0" smtClean="0">
                <a:solidFill>
                  <a:prstClr val="black"/>
                </a:solidFill>
              </a:rPr>
              <a:t>» 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9419" y="88542"/>
            <a:ext cx="858837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8256" y="75842"/>
            <a:ext cx="884237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3014" y="125055"/>
            <a:ext cx="768350" cy="785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0392" y="99672"/>
            <a:ext cx="8540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00662"/>
            <a:ext cx="1968500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111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3" y="1148624"/>
            <a:ext cx="1500639" cy="15006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0" b="99038" l="1111" r="99667">
                        <a14:foregroundMark x1="51333" y1="79615" x2="51333" y2="79615"/>
                        <a14:foregroundMark x1="47222" y1="86731" x2="47222" y2="86731"/>
                        <a14:foregroundMark x1="73111" y1="76154" x2="73111" y2="761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378" r="11501" b="8674"/>
          <a:stretch/>
        </p:blipFill>
        <p:spPr>
          <a:xfrm>
            <a:off x="4758817" y="851147"/>
            <a:ext cx="2061557" cy="1735587"/>
          </a:xfrm>
          <a:prstGeom prst="rect">
            <a:avLst/>
          </a:prstGeom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03014" y="1008770"/>
            <a:ext cx="1408832" cy="1590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backgroundRemoval t="362" b="98734" l="0" r="994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9986" y="3284982"/>
            <a:ext cx="1447551" cy="1455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backgroundRemoval t="167" b="100000" l="0" r="100000">
                        <a14:foregroundMark x1="47667" y1="18833" x2="47667" y2="188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5706" y="3242489"/>
            <a:ext cx="2087724" cy="1391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3" y="3284982"/>
            <a:ext cx="1700213" cy="1371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 xmlns="">
                  <a14:imgLayer r:embed="rId19">
                    <a14:imgEffect>
                      <a14:backgroundRemoval t="93" b="90093" l="0" r="99500">
                        <a14:foregroundMark x1="24500" y1="18056" x2="24500" y2="18056"/>
                        <a14:foregroundMark x1="18800" y1="17130" x2="18800" y2="17130"/>
                        <a14:foregroundMark x1="16900" y1="15833" x2="16900" y2="15833"/>
                        <a14:foregroundMark x1="13600" y1="21574" x2="13600" y2="21574"/>
                        <a14:foregroundMark x1="10300" y1="21111" x2="10300" y2="21111"/>
                        <a14:foregroundMark x1="19800" y1="27222" x2="19800" y2="27222"/>
                        <a14:foregroundMark x1="20200" y1="42500" x2="20200" y2="42500"/>
                        <a14:foregroundMark x1="19800" y1="40370" x2="19800" y2="40370"/>
                        <a14:foregroundMark x1="15500" y1="45093" x2="15500" y2="45093"/>
                        <a14:foregroundMark x1="15000" y1="50833" x2="15000" y2="50833"/>
                        <a14:foregroundMark x1="50900" y1="79630" x2="50900" y2="79630"/>
                        <a14:foregroundMark x1="53700" y1="83148" x2="53700" y2="83148"/>
                        <a14:foregroundMark x1="46200" y1="73148" x2="46200" y2="73148"/>
                        <a14:foregroundMark x1="80700" y1="59167" x2="80700" y2="59167"/>
                        <a14:foregroundMark x1="84900" y1="62222" x2="84900" y2="62222"/>
                        <a14:foregroundMark x1="79200" y1="36852" x2="79200" y2="36852"/>
                        <a14:foregroundMark x1="93400" y1="63056" x2="93400" y2="63056"/>
                        <a14:foregroundMark x1="61800" y1="51296" x2="61800" y2="51296"/>
                        <a14:foregroundMark x1="55200" y1="50833" x2="55200" y2="50833"/>
                        <a14:foregroundMark x1="75900" y1="15833" x2="75900" y2="15833"/>
                        <a14:foregroundMark x1="80200" y1="20185" x2="80200" y2="20185"/>
                        <a14:foregroundMark x1="81100" y1="44259" x2="81100" y2="44259"/>
                        <a14:foregroundMark x1="73100" y1="52130" x2="73100" y2="52130"/>
                        <a14:foregroundMark x1="69300" y1="46481" x2="69300" y2="46481"/>
                        <a14:foregroundMark x1="86800" y1="53889" x2="86800" y2="53889"/>
                        <a14:foregroundMark x1="22600" y1="49074" x2="22600" y2="49074"/>
                        <a14:foregroundMark x1="77400" y1="62222" x2="77400" y2="62222"/>
                        <a14:foregroundMark x1="81600" y1="65278" x2="81600" y2="65278"/>
                        <a14:foregroundMark x1="73100" y1="57407" x2="73100" y2="57407"/>
                        <a14:foregroundMark x1="73600" y1="42963" x2="73600" y2="42963"/>
                        <a14:foregroundMark x1="80700" y1="29444" x2="80700" y2="29444"/>
                        <a14:foregroundMark x1="92000" y1="58704" x2="92000" y2="58704"/>
                        <a14:foregroundMark x1="88200" y1="63889" x2="88200" y2="63889"/>
                        <a14:foregroundMark x1="88200" y1="59537" x2="88200" y2="59537"/>
                        <a14:foregroundMark x1="84400" y1="59537" x2="84400" y2="595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33" t="4933" r="1698" b="10273"/>
          <a:stretch/>
        </p:blipFill>
        <p:spPr>
          <a:xfrm>
            <a:off x="7203304" y="5054074"/>
            <a:ext cx="1608252" cy="16048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088" y="4871927"/>
            <a:ext cx="1783923" cy="1806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 xmlns="">
                  <a14:imgLayer r:embed="rId22">
                    <a14:imgEffect>
                      <a14:backgroundRemoval t="1472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62492" y="4903311"/>
            <a:ext cx="1809508" cy="17556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36469" y="2922708"/>
            <a:ext cx="2069789" cy="192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56145" y="4769697"/>
            <a:ext cx="2219325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6077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2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1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229600" cy="720080"/>
          </a:xfrm>
        </p:spPr>
        <p:txBody>
          <a:bodyPr>
            <a:normAutofit/>
          </a:bodyPr>
          <a:lstStyle/>
          <a:p>
            <a:pPr algn="l"/>
            <a:r>
              <a:rPr lang="ru-RU" sz="3600" dirty="0" smtClean="0">
                <a:solidFill>
                  <a:prstClr val="black"/>
                </a:solidFill>
              </a:rPr>
              <a:t> «</a:t>
            </a:r>
            <a:r>
              <a:rPr lang="ru-RU" sz="3600" dirty="0">
                <a:solidFill>
                  <a:prstClr val="black"/>
                </a:solidFill>
              </a:rPr>
              <a:t>Четвертый лишний»</a:t>
            </a: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16632"/>
            <a:ext cx="858837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6941" y="86469"/>
            <a:ext cx="884237" cy="884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45565" y="153144"/>
            <a:ext cx="768350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57407"/>
            <a:ext cx="854075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1584176" cy="1576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1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827810"/>
            <a:ext cx="1847850" cy="217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8305" y="911247"/>
            <a:ext cx="2255837" cy="186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3" name="Picture 9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10710" y="898293"/>
            <a:ext cx="1701948" cy="1912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4" name="Picture 10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767" y="2752864"/>
            <a:ext cx="2030413" cy="227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5" name="Picture 11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3029" y="2801283"/>
            <a:ext cx="2846387" cy="2182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6" name="Picture 1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7242" y="2729169"/>
            <a:ext cx="214630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7" name="Picture 1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1180" y="2997922"/>
            <a:ext cx="1876764" cy="1655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21752" y="5053296"/>
            <a:ext cx="1584325" cy="1573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9" name="Picture 15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31" y="4812789"/>
            <a:ext cx="2236787" cy="205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80" name="Picture 16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44718" y="4760912"/>
            <a:ext cx="2097087" cy="209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81" name="Picture 17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77336" y="4510088"/>
            <a:ext cx="2401887" cy="234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65195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2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1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12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839</TotalTime>
  <Words>88</Words>
  <Application>Microsoft Office PowerPoint</Application>
  <PresentationFormat>Экран (4:3)</PresentationFormat>
  <Paragraphs>19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«Назови время года и найди его признаки» (рассмотри картинки слева направо)</vt:lpstr>
      <vt:lpstr>«Назови время года и найди его признаки»</vt:lpstr>
      <vt:lpstr>«Назови время года и найди его признаки»</vt:lpstr>
      <vt:lpstr>«Назови время года и найди его признаки»</vt:lpstr>
      <vt:lpstr>     «Весёлый счет» (сосчитай предметы и обозначь цифрой)   </vt:lpstr>
      <vt:lpstr>«Раздели на слоги» (цифра в домике указывает на количество слогов)</vt:lpstr>
      <vt:lpstr>«Раздели на слоги»</vt:lpstr>
      <vt:lpstr> «Раздели на слоги»   </vt:lpstr>
      <vt:lpstr>«Четвертый лишний»</vt:lpstr>
      <vt:lpstr> «Четвертый лишний» </vt:lpstr>
      <vt:lpstr> «Четвертый лишний»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Горшенина ЕА</dc:creator>
  <cp:lastModifiedBy>Елена</cp:lastModifiedBy>
  <cp:revision>74</cp:revision>
  <dcterms:created xsi:type="dcterms:W3CDTF">2022-11-19T12:11:54Z</dcterms:created>
  <dcterms:modified xsi:type="dcterms:W3CDTF">2022-12-01T02:01:22Z</dcterms:modified>
</cp:coreProperties>
</file>