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18"/>
  </p:notesMasterIdLst>
  <p:sldIdLst>
    <p:sldId id="256" r:id="rId2"/>
    <p:sldId id="272" r:id="rId3"/>
    <p:sldId id="257" r:id="rId4"/>
    <p:sldId id="268" r:id="rId5"/>
    <p:sldId id="258" r:id="rId6"/>
    <p:sldId id="271" r:id="rId7"/>
    <p:sldId id="273" r:id="rId8"/>
    <p:sldId id="262" r:id="rId9"/>
    <p:sldId id="263" r:id="rId10"/>
    <p:sldId id="274" r:id="rId11"/>
    <p:sldId id="265" r:id="rId12"/>
    <p:sldId id="264" r:id="rId13"/>
    <p:sldId id="267" r:id="rId14"/>
    <p:sldId id="270" r:id="rId15"/>
    <p:sldId id="259" r:id="rId16"/>
    <p:sldId id="275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3EA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1" d="100"/>
          <a:sy n="91" d="100"/>
        </p:scale>
        <p:origin x="1210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329E0A-7CA7-477E-95FA-0DBF323ED200}" type="datetimeFigureOut">
              <a:rPr lang="ru-RU" smtClean="0"/>
              <a:pPr/>
              <a:t>06.10.2026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DA464D-F0CD-45C2-9F50-CA01B418707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06285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DA464D-F0CD-45C2-9F50-CA01B418707E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02502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83115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96971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28590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03647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51667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16960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61956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69846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75641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67855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58551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9986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audio" Target="file:///D:\&#1055;&#1086;&#1087;&#1086;&#1074;&#1072;%20&#1045;.&#1057;\&#1055;&#1088;&#1080;&#1074;&#1077;&#1090;.m4a" TargetMode="Externa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slide" Target="slide15.xml"/><Relationship Id="rId18" Type="http://schemas.openxmlformats.org/officeDocument/2006/relationships/slide" Target="slide12.xml"/><Relationship Id="rId26" Type="http://schemas.openxmlformats.org/officeDocument/2006/relationships/slide" Target="slide13.xml"/><Relationship Id="rId3" Type="http://schemas.openxmlformats.org/officeDocument/2006/relationships/image" Target="../media/image11.png"/><Relationship Id="rId21" Type="http://schemas.openxmlformats.org/officeDocument/2006/relationships/image" Target="../media/image20.png"/><Relationship Id="rId34" Type="http://schemas.openxmlformats.org/officeDocument/2006/relationships/image" Target="../media/image27.png"/><Relationship Id="rId7" Type="http://schemas.openxmlformats.org/officeDocument/2006/relationships/image" Target="../media/image14.png"/><Relationship Id="rId12" Type="http://schemas.microsoft.com/office/2007/relationships/hdphoto" Target="../media/hdphoto1.wdp"/><Relationship Id="rId17" Type="http://schemas.openxmlformats.org/officeDocument/2006/relationships/image" Target="../media/image18.png"/><Relationship Id="rId25" Type="http://schemas.openxmlformats.org/officeDocument/2006/relationships/image" Target="../media/image23.png"/><Relationship Id="rId33" Type="http://schemas.microsoft.com/office/2007/relationships/hdphoto" Target="../media/hdphoto4.wdp"/><Relationship Id="rId2" Type="http://schemas.openxmlformats.org/officeDocument/2006/relationships/notesSlide" Target="../notesSlides/notesSlide1.xml"/><Relationship Id="rId16" Type="http://schemas.openxmlformats.org/officeDocument/2006/relationships/slide" Target="slide8.xml"/><Relationship Id="rId20" Type="http://schemas.openxmlformats.org/officeDocument/2006/relationships/slide" Target="slide11.xml"/><Relationship Id="rId29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6" Type="http://schemas.openxmlformats.org/officeDocument/2006/relationships/slide" Target="slide4.xml"/><Relationship Id="rId11" Type="http://schemas.openxmlformats.org/officeDocument/2006/relationships/image" Target="../media/image16.png"/><Relationship Id="rId24" Type="http://schemas.openxmlformats.org/officeDocument/2006/relationships/image" Target="../media/image22.png"/><Relationship Id="rId32" Type="http://schemas.openxmlformats.org/officeDocument/2006/relationships/image" Target="../media/image26.png"/><Relationship Id="rId5" Type="http://schemas.openxmlformats.org/officeDocument/2006/relationships/image" Target="../media/image13.png"/><Relationship Id="rId15" Type="http://schemas.microsoft.com/office/2007/relationships/hdphoto" Target="../media/hdphoto2.wdp"/><Relationship Id="rId23" Type="http://schemas.openxmlformats.org/officeDocument/2006/relationships/image" Target="../media/image21.png"/><Relationship Id="rId28" Type="http://schemas.openxmlformats.org/officeDocument/2006/relationships/slide" Target="slide6.xml"/><Relationship Id="rId36" Type="http://schemas.openxmlformats.org/officeDocument/2006/relationships/image" Target="../media/image28.png"/><Relationship Id="rId10" Type="http://schemas.openxmlformats.org/officeDocument/2006/relationships/slide" Target="slide7.xml"/><Relationship Id="rId19" Type="http://schemas.openxmlformats.org/officeDocument/2006/relationships/image" Target="../media/image19.png"/><Relationship Id="rId31" Type="http://schemas.openxmlformats.org/officeDocument/2006/relationships/slide" Target="slide14.xml"/><Relationship Id="rId4" Type="http://schemas.openxmlformats.org/officeDocument/2006/relationships/image" Target="../media/image12.png"/><Relationship Id="rId9" Type="http://schemas.openxmlformats.org/officeDocument/2006/relationships/image" Target="../media/image15.png"/><Relationship Id="rId14" Type="http://schemas.openxmlformats.org/officeDocument/2006/relationships/image" Target="../media/image17.png"/><Relationship Id="rId22" Type="http://schemas.openxmlformats.org/officeDocument/2006/relationships/slide" Target="slide9.xml"/><Relationship Id="rId27" Type="http://schemas.openxmlformats.org/officeDocument/2006/relationships/image" Target="../media/image24.png"/><Relationship Id="rId30" Type="http://schemas.microsoft.com/office/2007/relationships/hdphoto" Target="../media/hdphoto3.wdp"/><Relationship Id="rId35" Type="http://schemas.openxmlformats.org/officeDocument/2006/relationships/slide" Target="slide2.xml"/><Relationship Id="rId8" Type="http://schemas.openxmlformats.org/officeDocument/2006/relationships/slide" Target="slide5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33.png"/><Relationship Id="rId3" Type="http://schemas.microsoft.com/office/2007/relationships/hdphoto" Target="../media/hdphoto5.wdp"/><Relationship Id="rId7" Type="http://schemas.microsoft.com/office/2007/relationships/hdphoto" Target="../media/hdphoto7.wdp"/><Relationship Id="rId12" Type="http://schemas.openxmlformats.org/officeDocument/2006/relationships/slide" Target="slide2.xml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11" Type="http://schemas.openxmlformats.org/officeDocument/2006/relationships/image" Target="../media/image3.png"/><Relationship Id="rId5" Type="http://schemas.microsoft.com/office/2007/relationships/hdphoto" Target="../media/hdphoto6.wdp"/><Relationship Id="rId10" Type="http://schemas.openxmlformats.org/officeDocument/2006/relationships/slide" Target="slide3.xml"/><Relationship Id="rId4" Type="http://schemas.openxmlformats.org/officeDocument/2006/relationships/image" Target="../media/image30.png"/><Relationship Id="rId9" Type="http://schemas.microsoft.com/office/2007/relationships/hdphoto" Target="../media/hdphoto8.wd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image" Target="../media/image35.png"/><Relationship Id="rId7" Type="http://schemas.openxmlformats.org/officeDocument/2006/relationships/image" Target="../media/image3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11" Type="http://schemas.openxmlformats.org/officeDocument/2006/relationships/image" Target="../media/image38.png"/><Relationship Id="rId5" Type="http://schemas.openxmlformats.org/officeDocument/2006/relationships/slide" Target="slide3.xml"/><Relationship Id="rId10" Type="http://schemas.openxmlformats.org/officeDocument/2006/relationships/slide" Target="slide16.xml"/><Relationship Id="rId4" Type="http://schemas.microsoft.com/office/2007/relationships/hdphoto" Target="../media/hdphoto9.wdp"/><Relationship Id="rId9" Type="http://schemas.openxmlformats.org/officeDocument/2006/relationships/image" Target="../media/image33.pn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11.wdp"/><Relationship Id="rId13" Type="http://schemas.openxmlformats.org/officeDocument/2006/relationships/image" Target="../media/image28.png"/><Relationship Id="rId3" Type="http://schemas.openxmlformats.org/officeDocument/2006/relationships/image" Target="../media/image40.png"/><Relationship Id="rId7" Type="http://schemas.openxmlformats.org/officeDocument/2006/relationships/image" Target="../media/image43.png"/><Relationship Id="rId12" Type="http://schemas.openxmlformats.org/officeDocument/2006/relationships/slide" Target="slide2.xml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11" Type="http://schemas.openxmlformats.org/officeDocument/2006/relationships/image" Target="../media/image44.png"/><Relationship Id="rId5" Type="http://schemas.microsoft.com/office/2007/relationships/hdphoto" Target="../media/hdphoto10.wdp"/><Relationship Id="rId10" Type="http://schemas.openxmlformats.org/officeDocument/2006/relationships/image" Target="../media/image3.png"/><Relationship Id="rId4" Type="http://schemas.openxmlformats.org/officeDocument/2006/relationships/image" Target="../media/image41.png"/><Relationship Id="rId9" Type="http://schemas.openxmlformats.org/officeDocument/2006/relationships/slide" Target="slide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46.png"/><Relationship Id="rId7" Type="http://schemas.openxmlformats.org/officeDocument/2006/relationships/image" Target="../media/image49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6" Type="http://schemas.openxmlformats.org/officeDocument/2006/relationships/slide" Target="slide3.xml"/><Relationship Id="rId5" Type="http://schemas.openxmlformats.org/officeDocument/2006/relationships/image" Target="../media/image48.png"/><Relationship Id="rId10" Type="http://schemas.openxmlformats.org/officeDocument/2006/relationships/image" Target="../media/image33.png"/><Relationship Id="rId4" Type="http://schemas.openxmlformats.org/officeDocument/2006/relationships/image" Target="../media/image47.png"/><Relationship Id="rId9" Type="http://schemas.openxmlformats.org/officeDocument/2006/relationships/slide" Target="slide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13" Type="http://schemas.openxmlformats.org/officeDocument/2006/relationships/image" Target="../media/image36.png"/><Relationship Id="rId3" Type="http://schemas.openxmlformats.org/officeDocument/2006/relationships/image" Target="../media/image51.png"/><Relationship Id="rId7" Type="http://schemas.microsoft.com/office/2007/relationships/hdphoto" Target="../media/hdphoto13.wdp"/><Relationship Id="rId12" Type="http://schemas.openxmlformats.org/officeDocument/2006/relationships/slide" Target="slide3.xml"/><Relationship Id="rId17" Type="http://schemas.openxmlformats.org/officeDocument/2006/relationships/image" Target="../media/image58.jpeg"/><Relationship Id="rId2" Type="http://schemas.openxmlformats.org/officeDocument/2006/relationships/image" Target="../media/image50.png"/><Relationship Id="rId16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11" Type="http://schemas.microsoft.com/office/2007/relationships/hdphoto" Target="../media/hdphoto14.wdp"/><Relationship Id="rId5" Type="http://schemas.openxmlformats.org/officeDocument/2006/relationships/image" Target="../media/image52.png"/><Relationship Id="rId15" Type="http://schemas.openxmlformats.org/officeDocument/2006/relationships/slide" Target="slide2.xml"/><Relationship Id="rId10" Type="http://schemas.openxmlformats.org/officeDocument/2006/relationships/image" Target="../media/image56.png"/><Relationship Id="rId4" Type="http://schemas.microsoft.com/office/2007/relationships/hdphoto" Target="../media/hdphoto12.wdp"/><Relationship Id="rId9" Type="http://schemas.openxmlformats.org/officeDocument/2006/relationships/image" Target="../media/image55.png"/><Relationship Id="rId14" Type="http://schemas.openxmlformats.org/officeDocument/2006/relationships/image" Target="../media/image5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7" Type="http://schemas.openxmlformats.org/officeDocument/2006/relationships/image" Target="../media/image28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6" Type="http://schemas.openxmlformats.org/officeDocument/2006/relationships/slide" Target="slide2.xml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microsoft.com/office/2007/relationships/hdphoto" Target="../media/hdphoto15.wdp"/><Relationship Id="rId7" Type="http://schemas.openxmlformats.org/officeDocument/2006/relationships/image" Target="../media/image64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png"/><Relationship Id="rId5" Type="http://schemas.openxmlformats.org/officeDocument/2006/relationships/image" Target="../media/image3.png"/><Relationship Id="rId4" Type="http://schemas.openxmlformats.org/officeDocument/2006/relationships/slide" Target="slide3.xml"/><Relationship Id="rId9" Type="http://schemas.openxmlformats.org/officeDocument/2006/relationships/image" Target="../media/image6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slide" Target="slide3.xml"/><Relationship Id="rId7" Type="http://schemas.openxmlformats.org/officeDocument/2006/relationships/image" Target="../media/image70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10" Type="http://schemas.openxmlformats.org/officeDocument/2006/relationships/image" Target="../media/image28.png"/><Relationship Id="rId4" Type="http://schemas.openxmlformats.org/officeDocument/2006/relationships/image" Target="../media/image36.png"/><Relationship Id="rId9" Type="http://schemas.openxmlformats.org/officeDocument/2006/relationships/slide" Target="slide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7" Type="http://schemas.openxmlformats.org/officeDocument/2006/relationships/image" Target="../media/image28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Relationship Id="rId6" Type="http://schemas.openxmlformats.org/officeDocument/2006/relationships/slide" Target="slide2.xml"/><Relationship Id="rId5" Type="http://schemas.openxmlformats.org/officeDocument/2006/relationships/image" Target="../media/image4.png"/><Relationship Id="rId4" Type="http://schemas.openxmlformats.org/officeDocument/2006/relationships/image" Target="../media/image6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slideLayout" Target="../slideLayouts/slideLayout2.xml"/><Relationship Id="rId7" Type="http://schemas.openxmlformats.org/officeDocument/2006/relationships/slide" Target="slide2.xml"/><Relationship Id="rId2" Type="http://schemas.openxmlformats.org/officeDocument/2006/relationships/audio" Target="file:///E:\&#1080;&#1075;&#1088;&#1072;\&#1055;&#1072;&#1083;&#1086;&#1095;&#1082;&#1080;.m4a" TargetMode="External"/><Relationship Id="rId1" Type="http://schemas.microsoft.com/office/2007/relationships/media" Target="file:///E:\&#1080;&#1075;&#1088;&#1072;\&#1055;&#1072;&#1083;&#1086;&#1095;&#1082;&#1080;.m4a" TargetMode="External"/><Relationship Id="rId6" Type="http://schemas.openxmlformats.org/officeDocument/2006/relationships/image" Target="../media/image73.png"/><Relationship Id="rId5" Type="http://schemas.openxmlformats.org/officeDocument/2006/relationships/image" Target="../media/image60.png"/><Relationship Id="rId4" Type="http://schemas.openxmlformats.org/officeDocument/2006/relationships/slide" Target="slide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slide" Target="slide2.xml"/><Relationship Id="rId4" Type="http://schemas.openxmlformats.org/officeDocument/2006/relationships/image" Target="../media/image7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8.jpeg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77.png"/><Relationship Id="rId5" Type="http://schemas.openxmlformats.org/officeDocument/2006/relationships/image" Target="../media/image76.png"/><Relationship Id="rId4" Type="http://schemas.openxmlformats.org/officeDocument/2006/relationships/image" Target="../media/image7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png"/><Relationship Id="rId5" Type="http://schemas.openxmlformats.org/officeDocument/2006/relationships/slide" Target="slide3.xml"/><Relationship Id="rId4" Type="http://schemas.openxmlformats.org/officeDocument/2006/relationships/image" Target="../media/image8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lum contras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10" y="1167554"/>
            <a:ext cx="7247728" cy="56904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Привет.m4a">
            <a:hlinkClick r:id="" action="ppaction://media"/>
          </p:cNvPr>
          <p:cNvPicPr>
            <a:picLocks noChangeAspect="1"/>
          </p:cNvPicPr>
          <p:nvPr>
            <a:audioFile r:link="rId1"/>
            <p:extLst/>
          </p:nvPr>
        </p:nvPicPr>
        <p:blipFill>
          <a:blip r:embed="rId4"/>
          <a:stretch>
            <a:fillRect/>
          </a:stretch>
        </p:blipFill>
        <p:spPr>
          <a:xfrm>
            <a:off x="214282" y="5786454"/>
            <a:ext cx="857256" cy="857256"/>
          </a:xfrm>
          <a:prstGeom prst="rect">
            <a:avLst/>
          </a:prstGeom>
        </p:spPr>
      </p:pic>
      <p:sp>
        <p:nvSpPr>
          <p:cNvPr id="6" name="Волна 5"/>
          <p:cNvSpPr/>
          <p:nvPr/>
        </p:nvSpPr>
        <p:spPr>
          <a:xfrm>
            <a:off x="1500166" y="0"/>
            <a:ext cx="5786478" cy="1428760"/>
          </a:xfrm>
          <a:prstGeom prst="wave">
            <a:avLst/>
          </a:prstGeom>
          <a:solidFill>
            <a:srgbClr val="00B0F0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>
            <a:prstTxWarp prst="textWave2">
              <a:avLst/>
            </a:prstTxWarp>
          </a:bodyPr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857356" y="285728"/>
            <a:ext cx="5134355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Wave1">
              <a:avLst/>
            </a:prstTxWarp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all" dirty="0" smtClean="0">
                <a:ln w="0"/>
                <a:solidFill>
                  <a:schemeClr val="bg1"/>
                </a:solidFill>
                <a:effectLst>
                  <a:reflection blurRad="12700" stA="50000" endPos="50000" dist="5000" dir="5400000" sy="-100000" rotWithShape="0"/>
                </a:effectLst>
              </a:rPr>
              <a:t>Путешествие в страну Знаний</a:t>
            </a:r>
            <a:endParaRPr lang="ru-RU" sz="54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31789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вал 2"/>
          <p:cNvSpPr/>
          <p:nvPr/>
        </p:nvSpPr>
        <p:spPr>
          <a:xfrm>
            <a:off x="4139952" y="6095057"/>
            <a:ext cx="1868695" cy="748655"/>
          </a:xfrm>
          <a:prstGeom prst="ellipse">
            <a:avLst/>
          </a:prstGeom>
          <a:ln w="76200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348614" y="-30628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игры</a:t>
            </a:r>
            <a:endParaRPr lang="ru-RU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8">
            <a:hlinkClick r:id="rId2" action="ppaction://hlinksldjump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4706" y="5059812"/>
            <a:ext cx="1329965" cy="1530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5098" y="4148788"/>
            <a:ext cx="1290750" cy="15582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4270753"/>
            <a:ext cx="797295" cy="79729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041" t="5479" r="6071" b="62260"/>
          <a:stretch/>
        </p:blipFill>
        <p:spPr bwMode="auto">
          <a:xfrm>
            <a:off x="4932040" y="5166284"/>
            <a:ext cx="867935" cy="80261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7086" y="437521"/>
            <a:ext cx="9010578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0000"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игре могут участвовать от 2 до 4 игроков.</a:t>
            </a:r>
          </a:p>
          <a:p>
            <a:pPr indent="450000"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Игроки ходят по очереди. </a:t>
            </a:r>
          </a:p>
          <a:p>
            <a:pPr indent="450000"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Игра с кубиком: В свой ход игрок бросает кубик и смотрит , сколько</a:t>
            </a:r>
          </a:p>
          <a:p>
            <a:pPr indent="450000"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очков  выпало, на тот островок он нажимает и выполняет задание. </a:t>
            </a:r>
          </a:p>
          <a:p>
            <a:pPr indent="450000"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 того как задание было выполнено игрок нажимает </a:t>
            </a:r>
            <a:r>
              <a:rPr lang="ru-RU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знак с картой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чтобы верится на игровое поле и продолжить свой путь.</a:t>
            </a:r>
          </a:p>
          <a:p>
            <a:pPr indent="450000" algn="just"/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000"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Игра без кубика: Если у вас нет кубика - это не беда, просто двигайся по островам, по порядку от 1 до 10. После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того как задание было выполнено игрок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нажимает 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знак с картой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чтобы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вернутся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игровое поле и продолжить свой путь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450000"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 Когда все ходы пройдены нужно нажать остров с флагом.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dirty="0" smtClean="0"/>
          </a:p>
          <a:p>
            <a:endParaRPr lang="ru-RU" dirty="0" smtClean="0"/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6955" y="2299645"/>
            <a:ext cx="1414463" cy="162718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0" name="Прямая соединительная линия 9"/>
          <p:cNvCxnSpPr/>
          <p:nvPr/>
        </p:nvCxnSpPr>
        <p:spPr>
          <a:xfrm flipH="1">
            <a:off x="-48212" y="2284156"/>
            <a:ext cx="996977" cy="813593"/>
          </a:xfrm>
          <a:prstGeom prst="line">
            <a:avLst/>
          </a:prstGeom>
          <a:ln w="762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835695" y="5134324"/>
            <a:ext cx="89274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Карта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трелка влево 11"/>
          <p:cNvSpPr/>
          <p:nvPr/>
        </p:nvSpPr>
        <p:spPr>
          <a:xfrm>
            <a:off x="971600" y="4309361"/>
            <a:ext cx="720080" cy="360040"/>
          </a:xfrm>
          <a:prstGeom prst="lef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18" name="Стрелка влево 17"/>
          <p:cNvSpPr/>
          <p:nvPr/>
        </p:nvSpPr>
        <p:spPr>
          <a:xfrm>
            <a:off x="936932" y="5182954"/>
            <a:ext cx="720080" cy="360040"/>
          </a:xfrm>
          <a:prstGeom prst="lef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685569" y="5322904"/>
            <a:ext cx="23015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Проверка задания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Стрелка влево 19"/>
          <p:cNvSpPr/>
          <p:nvPr/>
        </p:nvSpPr>
        <p:spPr>
          <a:xfrm>
            <a:off x="5864631" y="4417131"/>
            <a:ext cx="720080" cy="360040"/>
          </a:xfrm>
          <a:prstGeom prst="lef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21" name="Стрелка влево 20"/>
          <p:cNvSpPr/>
          <p:nvPr/>
        </p:nvSpPr>
        <p:spPr>
          <a:xfrm>
            <a:off x="5868144" y="5362974"/>
            <a:ext cx="720080" cy="360040"/>
          </a:xfrm>
          <a:prstGeom prst="lef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655002" y="4216733"/>
            <a:ext cx="236266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Воспользуйся компьютерной мышкой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745528" y="4270753"/>
            <a:ext cx="24818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Выполняй задания пальцем руки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5" name="Picture 7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418" t="50000" r="37282" b="37710"/>
          <a:stretch/>
        </p:blipFill>
        <p:spPr bwMode="auto">
          <a:xfrm>
            <a:off x="63876" y="5968895"/>
            <a:ext cx="873056" cy="64094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5" name="Стрелка влево 24"/>
          <p:cNvSpPr/>
          <p:nvPr/>
        </p:nvSpPr>
        <p:spPr>
          <a:xfrm>
            <a:off x="1054842" y="6109345"/>
            <a:ext cx="720080" cy="360040"/>
          </a:xfrm>
          <a:prstGeom prst="lef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835695" y="5781533"/>
            <a:ext cx="193583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Вернутся к правилам игры 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512375" y="6289365"/>
            <a:ext cx="17122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ИГРАТЬ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Стрелка вправо 5"/>
          <p:cNvSpPr/>
          <p:nvPr/>
        </p:nvSpPr>
        <p:spPr>
          <a:xfrm>
            <a:off x="6224671" y="6289365"/>
            <a:ext cx="651585" cy="400110"/>
          </a:xfrm>
          <a:prstGeom prst="rightArrow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172"/>
          <a:stretch/>
        </p:blipFill>
        <p:spPr bwMode="auto">
          <a:xfrm>
            <a:off x="7010039" y="5725605"/>
            <a:ext cx="1652587" cy="12561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8811" y="1057617"/>
            <a:ext cx="1414463" cy="1627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81599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2" name="Picture 1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19" y="1026797"/>
            <a:ext cx="895081" cy="15713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5" name="Picture 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8832" y="3926522"/>
            <a:ext cx="652463" cy="566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Блок-схема: узел 2"/>
          <p:cNvSpPr/>
          <p:nvPr/>
        </p:nvSpPr>
        <p:spPr>
          <a:xfrm>
            <a:off x="1147546" y="917564"/>
            <a:ext cx="625194" cy="547401"/>
          </a:xfrm>
          <a:prstGeom prst="flowChartConnector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83" name="Picture 11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985" t="38532" r="140" b="-457"/>
          <a:stretch/>
        </p:blipFill>
        <p:spPr bwMode="auto">
          <a:xfrm>
            <a:off x="7929801" y="4755197"/>
            <a:ext cx="1214199" cy="1574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>
            <a:hlinkClick r:id="rId6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2391" b="67310"/>
          <a:stretch/>
        </p:blipFill>
        <p:spPr bwMode="auto">
          <a:xfrm>
            <a:off x="1568146" y="19410"/>
            <a:ext cx="2524430" cy="159410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0109" y="158739"/>
            <a:ext cx="2036763" cy="1517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>
            <a:hlinkClick r:id="rId10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3774" b="31442" l="53821" r="7361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1346" t="316" r="23907" b="65100"/>
          <a:stretch/>
        </p:blipFill>
        <p:spPr bwMode="auto">
          <a:xfrm>
            <a:off x="7267985" y="2004386"/>
            <a:ext cx="2036618" cy="15179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>
            <a:hlinkClick r:id="rId13" action="ppaction://hlinksldjump"/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0139" y="5372377"/>
            <a:ext cx="1917816" cy="142901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077" name="Picture 5">
            <a:hlinkClick r:id="rId16" action="ppaction://hlinksldjump"/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7222" y="1815667"/>
            <a:ext cx="2223860" cy="1657061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>
            <a:hlinkClick r:id="rId18" action="ppaction://hlinksldjump"/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2056" y="5116822"/>
            <a:ext cx="2098088" cy="156334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9" name="Picture 7">
            <a:hlinkClick r:id="rId20" action="ppaction://hlinksldjump"/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732" y="3435610"/>
            <a:ext cx="2379069" cy="147081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0" name="Picture 8">
            <a:hlinkClick r:id="rId22" action="ppaction://hlinksldjump"/>
          </p:cNvPr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349" y="2495523"/>
            <a:ext cx="2441977" cy="150970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4619" y="1032310"/>
            <a:ext cx="1342433" cy="78335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9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0782" y="525886"/>
            <a:ext cx="1342433" cy="78335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9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430318"/>
            <a:ext cx="1342433" cy="78335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9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5464" y="1309243"/>
            <a:ext cx="1342433" cy="78335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Picture 9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4051" y="2505910"/>
            <a:ext cx="1342433" cy="78335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9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1707" y="2092600"/>
            <a:ext cx="1342433" cy="78335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Picture 9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3759" y="2305338"/>
            <a:ext cx="1342433" cy="78335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" name="Picture 9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8110" y="2800168"/>
            <a:ext cx="1342433" cy="78335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" name="Picture 9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9509" y="3550108"/>
            <a:ext cx="1342433" cy="78335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" name="Picture 9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27" y="4649354"/>
            <a:ext cx="1342433" cy="78335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" name="Picture 9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3162" y="5805264"/>
            <a:ext cx="1342433" cy="78335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" name="Picture 9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0726" y="6081279"/>
            <a:ext cx="1342433" cy="78335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" name="Picture 9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2141" y="5626360"/>
            <a:ext cx="1342433" cy="78335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" name="Picture 9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2601" y="4333465"/>
            <a:ext cx="1342433" cy="78335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" name="Picture 9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1998" y="4867535"/>
            <a:ext cx="1342433" cy="78335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" name="Picture 9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2924" y="5413585"/>
            <a:ext cx="1342433" cy="78335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4" name="Picture 9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6872" y="6018039"/>
            <a:ext cx="1342433" cy="78335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5" name="Picture 9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927" y="1393091"/>
            <a:ext cx="1342433" cy="78335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" name="Picture 9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270" y="1979991"/>
            <a:ext cx="1342433" cy="78335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7" name="Picture 2">
            <a:hlinkClick r:id="rId26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27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69137" b="96571" l="2393" r="2043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7" t="65708" r="77305" b="-7408"/>
          <a:stretch/>
        </p:blipFill>
        <p:spPr bwMode="auto">
          <a:xfrm>
            <a:off x="3544620" y="4505900"/>
            <a:ext cx="1996862" cy="19670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8" name="Picture 2">
            <a:hlinkClick r:id="rId28" action="ppaction://hlinksldjump"/>
          </p:cNvPr>
          <p:cNvPicPr>
            <a:picLocks noChangeAspect="1" noChangeArrowheads="1"/>
          </p:cNvPicPr>
          <p:nvPr/>
        </p:nvPicPr>
        <p:blipFill>
          <a:blip r:embed="rId29">
            <a:extLst>
              <a:ext uri="{BEBA8EAE-BF5A-486C-A8C5-ECC9F3942E4B}">
                <a14:imgProps xmlns:a14="http://schemas.microsoft.com/office/drawing/2010/main">
                  <a14:imgLayer r:embed="rId30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5357" y="158739"/>
            <a:ext cx="1650681" cy="1629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319403" y="998754"/>
            <a:ext cx="5544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6369" y="651516"/>
            <a:ext cx="652463" cy="566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3073" y="1032309"/>
            <a:ext cx="652463" cy="566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390" y="1979991"/>
            <a:ext cx="652463" cy="566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2258" y="1893079"/>
            <a:ext cx="652463" cy="566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6927" y="2314793"/>
            <a:ext cx="652463" cy="566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277" y="3122537"/>
            <a:ext cx="652463" cy="566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1915" y="4975844"/>
            <a:ext cx="652463" cy="566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1855" y="5174439"/>
            <a:ext cx="652463" cy="566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8" name="TextBox 47"/>
          <p:cNvSpPr txBox="1"/>
          <p:nvPr/>
        </p:nvSpPr>
        <p:spPr>
          <a:xfrm>
            <a:off x="4556535" y="734829"/>
            <a:ext cx="5544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7586940" y="1100634"/>
            <a:ext cx="5544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7072964" y="2018804"/>
            <a:ext cx="5544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5200060" y="1981274"/>
            <a:ext cx="5544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3129870" y="2398106"/>
            <a:ext cx="5544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1147546" y="3229146"/>
            <a:ext cx="5544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1405480" y="5057697"/>
            <a:ext cx="5544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3166110" y="5259213"/>
            <a:ext cx="5544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5150273" y="4009835"/>
            <a:ext cx="5544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</p:txBody>
      </p:sp>
      <p:pic>
        <p:nvPicPr>
          <p:cNvPr id="14" name="Picture 11">
            <a:hlinkClick r:id="rId31" action="ppaction://hlinksldjump"/>
          </p:cNvPr>
          <p:cNvPicPr>
            <a:picLocks noChangeAspect="1" noChangeArrowheads="1"/>
          </p:cNvPicPr>
          <p:nvPr/>
        </p:nvPicPr>
        <p:blipFill>
          <a:blip r:embed="rId32">
            <a:extLst>
              <a:ext uri="{BEBA8EAE-BF5A-486C-A8C5-ECC9F3942E4B}">
                <a14:imgProps xmlns:a14="http://schemas.microsoft.com/office/drawing/2010/main">
                  <a14:imgLayer r:embed="rId33">
                    <a14:imgEffect>
                      <a14:backgroundRemoval t="4858" b="89879" l="9945" r="89779">
                        <a14:foregroundMark x1="43923" y1="4858" x2="43923" y2="4858"/>
                        <a14:foregroundMark x1="16022" y1="72065" x2="16022" y2="7206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0351" y="3277404"/>
            <a:ext cx="1934444" cy="13207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4" name="Picture 12"/>
          <p:cNvPicPr>
            <a:picLocks noChangeAspect="1" noChangeArrowheads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8702" y="4353204"/>
            <a:ext cx="1341437" cy="785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1" name="Picture 3">
            <a:hlinkClick r:id="rId35" action="ppaction://hlinksldjump"/>
          </p:cNvPr>
          <p:cNvPicPr>
            <a:picLocks noChangeAspect="1" noChangeArrowheads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2057" y="19410"/>
            <a:ext cx="1085850" cy="108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38290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467544" y="-299475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Произнеси как показано на картинке</a:t>
            </a:r>
            <a:endParaRPr lang="ru-RU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836712"/>
            <a:ext cx="2962275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141787" y="1158876"/>
            <a:ext cx="16345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Ааааааааа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310357" y="1747225"/>
            <a:ext cx="5573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Аа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619926" y="2326739"/>
            <a:ext cx="16345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Ааааааааа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72428" y1="82500" x2="72428" y2="82500"/>
                        <a14:foregroundMark x1="60082" y1="78750" x2="60082" y2="78750"/>
                        <a14:foregroundMark x1="58025" y1="85000" x2="58025" y2="85000"/>
                        <a14:foregroundMark x1="46914" y1="58750" x2="46914" y2="58750"/>
                        <a14:foregroundMark x1="52675" y1="54688" x2="52675" y2="54688"/>
                      </a14:backgroundRemoval>
                    </a14:imgEffect>
                    <a14:imgEffect>
                      <a14:colorTemperature colorTemp="72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4080" y="272025"/>
            <a:ext cx="3217544" cy="42370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Выноска-облако 7"/>
          <p:cNvSpPr/>
          <p:nvPr/>
        </p:nvSpPr>
        <p:spPr>
          <a:xfrm>
            <a:off x="5652120" y="660220"/>
            <a:ext cx="1848144" cy="1458975"/>
          </a:xfrm>
          <a:prstGeom prst="cloudCallou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АУ…</a:t>
            </a:r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7500" b="96250" l="10000" r="90000">
                        <a14:foregroundMark x1="48125" y1="7500" x2="48125" y2="7500"/>
                        <a14:foregroundMark x1="56042" y1="82813" x2="56042" y2="82813"/>
                        <a14:foregroundMark x1="52917" y1="92188" x2="52917" y2="92188"/>
                        <a14:foregroundMark x1="42917" y1="67813" x2="42917" y2="67813"/>
                        <a14:foregroundMark x1="51875" y1="83438" x2="51875" y2="83438"/>
                        <a14:foregroundMark x1="51458" y1="96250" x2="51458" y2="96250"/>
                      </a14:backgroundRemoval>
                    </a14:imgEffect>
                    <a14:imgEffect>
                      <a14:colorTemperature colorTemp="72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8080" y="3630617"/>
            <a:ext cx="4572000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Выноска-облако 10"/>
          <p:cNvSpPr/>
          <p:nvPr/>
        </p:nvSpPr>
        <p:spPr>
          <a:xfrm>
            <a:off x="6547248" y="3956039"/>
            <a:ext cx="2005880" cy="1584176"/>
          </a:xfrm>
          <a:prstGeom prst="cloudCallou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АЙ...</a:t>
            </a:r>
          </a:p>
        </p:txBody>
      </p:sp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213" y="4005064"/>
            <a:ext cx="4027687" cy="2736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Выноска-облако 11"/>
          <p:cNvSpPr/>
          <p:nvPr/>
        </p:nvSpPr>
        <p:spPr>
          <a:xfrm>
            <a:off x="2066176" y="3273152"/>
            <a:ext cx="2047236" cy="1524000"/>
          </a:xfrm>
          <a:prstGeom prst="cloudCallou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Алло…</a:t>
            </a:r>
            <a:endParaRPr lang="ru-RU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6" name="Picture 8">
            <a:hlinkClick r:id="rId10" action="ppaction://hlinksldjump"/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9623" y="5724529"/>
            <a:ext cx="1658937" cy="19081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4" name="Picture 2">
            <a:hlinkClick r:id="rId12" action="ppaction://hlinksldjump"/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0359" y="75153"/>
            <a:ext cx="1088201" cy="10837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50022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64" t="15765" r="50217" b="19033"/>
          <a:stretch/>
        </p:blipFill>
        <p:spPr bwMode="auto">
          <a:xfrm>
            <a:off x="1714186" y="356993"/>
            <a:ext cx="6012668" cy="650100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Овал 4"/>
          <p:cNvSpPr/>
          <p:nvPr/>
        </p:nvSpPr>
        <p:spPr>
          <a:xfrm>
            <a:off x="1729020" y="4130888"/>
            <a:ext cx="720080" cy="792088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7236930" y="5244263"/>
            <a:ext cx="576064" cy="792088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639" b="93976" l="9880" r="89820">
                        <a14:foregroundMark x1="62575" y1="93976" x2="62575" y2="939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1977" y="3821129"/>
            <a:ext cx="2626382" cy="1956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115616" y="3382482"/>
            <a:ext cx="1625855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9600" b="1" cap="none" spc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</a:p>
        </p:txBody>
      </p:sp>
      <p:pic>
        <p:nvPicPr>
          <p:cNvPr id="9" name="Picture 2">
            <a:hlinkClick r:id="rId5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58" t="37213" r="21993" b="4380"/>
          <a:stretch/>
        </p:blipFill>
        <p:spPr bwMode="auto">
          <a:xfrm>
            <a:off x="8037447" y="5733256"/>
            <a:ext cx="1018182" cy="95397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639594" y="-98449"/>
            <a:ext cx="8147248" cy="924545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Помоги букве А найти свой дом</a:t>
            </a:r>
            <a:endParaRPr lang="ru-RU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455" t="64840" r="35946" b="6855"/>
          <a:stretch/>
        </p:blipFill>
        <p:spPr bwMode="auto">
          <a:xfrm>
            <a:off x="139390" y="5640307"/>
            <a:ext cx="1151740" cy="113986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2" name="Picture 2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0359" y="75153"/>
            <a:ext cx="1088201" cy="10837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>
            <a:hlinkClick r:id="rId10" action="ppaction://hlinksldjump"/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5639028"/>
            <a:ext cx="1712913" cy="1974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89059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57565" y="188640"/>
            <a:ext cx="8229600" cy="1143000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Найти все картинки которые начинаются со звука [а] и нажми на них</a:t>
            </a:r>
            <a:endParaRPr lang="ru-RU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851" y="1412776"/>
            <a:ext cx="3523793" cy="18289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4610" y="4107742"/>
            <a:ext cx="2037643" cy="20073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585" b="95213" l="9744" r="89776">
                        <a14:foregroundMark x1="55272" y1="95213" x2="55272" y2="95213"/>
                        <a14:foregroundMark x1="62141" y1="5585" x2="62141" y2="558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7441" y="1075507"/>
            <a:ext cx="4659724" cy="2798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427" y="3253078"/>
            <a:ext cx="3738014" cy="24900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6550" b="95048" l="4633" r="96805">
                        <a14:foregroundMark x1="4633" y1="87061" x2="4633" y2="87061"/>
                        <a14:foregroundMark x1="57188" y1="6550" x2="57188" y2="6550"/>
                        <a14:foregroundMark x1="92013" y1="26837" x2="92013" y2="26837"/>
                        <a14:foregroundMark x1="75399" y1="38339" x2="75399" y2="38339"/>
                        <a14:foregroundMark x1="58946" y1="35783" x2="58946" y2="35783"/>
                        <a14:foregroundMark x1="78435" y1="41214" x2="78435" y2="41214"/>
                        <a14:foregroundMark x1="75879" y1="87380" x2="75879" y2="87380"/>
                        <a14:foregroundMark x1="57188" y1="38658" x2="57188" y2="38658"/>
                        <a14:foregroundMark x1="96805" y1="23802" x2="96805" y2="23802"/>
                        <a14:foregroundMark x1="74441" y1="39776" x2="74441" y2="39776"/>
                        <a14:foregroundMark x1="78275" y1="36901" x2="78275" y2="36901"/>
                        <a14:foregroundMark x1="76358" y1="35942" x2="76358" y2="35942"/>
                        <a14:foregroundMark x1="75879" y1="41693" x2="75879" y2="4169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3846998"/>
            <a:ext cx="2846809" cy="28468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>
            <a:hlinkClick r:id="rId9" action="ppaction://hlinksldjump"/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5733256"/>
            <a:ext cx="1658937" cy="190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5791313"/>
            <a:ext cx="1487487" cy="180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>
            <a:hlinkClick r:id="rId12" action="ppaction://hlinksldjump"/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1431" y="52678"/>
            <a:ext cx="1085850" cy="108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89578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7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2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9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1423" y="5694637"/>
            <a:ext cx="1006475" cy="108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13" b="6530"/>
          <a:stretch/>
        </p:blipFill>
        <p:spPr bwMode="auto">
          <a:xfrm>
            <a:off x="-29491" y="1080654"/>
            <a:ext cx="9144000" cy="4711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34" y="2143116"/>
            <a:ext cx="1017587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1670" y="4143380"/>
            <a:ext cx="1049337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928662" y="1142984"/>
            <a:ext cx="864096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endParaRPr lang="ru-RU" sz="40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50800" algn="tl" rotWithShape="0">
                  <a:srgbClr val="00000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6578" y="2285992"/>
            <a:ext cx="1049337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6710" y="4714884"/>
            <a:ext cx="1017587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3143240" y="3357562"/>
            <a:ext cx="864096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endParaRPr lang="ru-RU" sz="40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50800" algn="tl" rotWithShape="0">
                  <a:srgbClr val="00000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6380" y="3786190"/>
            <a:ext cx="1049337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0430" y="1428736"/>
            <a:ext cx="1049337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8" y="1142984"/>
            <a:ext cx="1017587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3" name="Picture 5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4822" y="5764436"/>
            <a:ext cx="1652587" cy="190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4274122" y="5678290"/>
            <a:ext cx="75053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</a:p>
        </p:txBody>
      </p:sp>
      <p:sp>
        <p:nvSpPr>
          <p:cNvPr id="20" name="Заголовок 1"/>
          <p:cNvSpPr>
            <a:spLocks noGrp="1"/>
          </p:cNvSpPr>
          <p:nvPr>
            <p:ph type="title"/>
          </p:nvPr>
        </p:nvSpPr>
        <p:spPr>
          <a:xfrm>
            <a:off x="169534" y="-33033"/>
            <a:ext cx="8974466" cy="1143000"/>
          </a:xfrm>
        </p:spPr>
        <p:txBody>
          <a:bodyPr>
            <a:normAutofit/>
          </a:bodyPr>
          <a:lstStyle/>
          <a:p>
            <a:r>
              <a:rPr lang="ru-RU" sz="31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Найти на картинки все буквы А и посчитай сколько их осталось </a:t>
            </a:r>
            <a:endParaRPr lang="ru-RU" sz="1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1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3148" y="5764436"/>
            <a:ext cx="1487487" cy="180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" name="Picture 2">
            <a:hlinkClick r:id="rId9" action="ppaction://hlinksldjump"/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3740" y="545077"/>
            <a:ext cx="1088201" cy="10837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70779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71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72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8" grpId="0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5984" y="1000108"/>
            <a:ext cx="4388346" cy="43883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AutoShape 4" descr="Ананас сочный спелые изолирован на белом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04" b="92971" l="9832" r="89928">
                        <a14:foregroundMark x1="42446" y1="92971" x2="42446" y2="9297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5665" y="176362"/>
            <a:ext cx="1918505" cy="28800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9" name="Picture 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3981" y="4564890"/>
            <a:ext cx="2014652" cy="2014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68" y="4725144"/>
            <a:ext cx="2132856" cy="21328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201" name="Picture 9"/>
          <p:cNvPicPr>
            <a:picLocks noChangeAspect="1" noChangeArrowheads="1"/>
          </p:cNvPicPr>
          <p:nvPr/>
        </p:nvPicPr>
        <p:blipFill rotWithShape="1"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482"/>
          <a:stretch/>
        </p:blipFill>
        <p:spPr bwMode="auto">
          <a:xfrm>
            <a:off x="6286512" y="2857496"/>
            <a:ext cx="2376264" cy="2172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200" name="Picture 8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5074" y="642918"/>
            <a:ext cx="2405261" cy="24052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202" name="Picture 10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30052" b="82817" l="26019" r="8105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139" t="23457" r="12064" b="10588"/>
          <a:stretch/>
        </p:blipFill>
        <p:spPr bwMode="auto">
          <a:xfrm>
            <a:off x="155575" y="2689234"/>
            <a:ext cx="3023058" cy="19347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2">
            <a:hlinkClick r:id="rId12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58" t="37213" r="21993" b="4380"/>
          <a:stretch/>
        </p:blipFill>
        <p:spPr bwMode="auto">
          <a:xfrm>
            <a:off x="6643702" y="5715016"/>
            <a:ext cx="1018182" cy="95397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2" name="Заголовок 1"/>
          <p:cNvSpPr>
            <a:spLocks noGrp="1"/>
          </p:cNvSpPr>
          <p:nvPr>
            <p:ph type="title"/>
          </p:nvPr>
        </p:nvSpPr>
        <p:spPr>
          <a:xfrm>
            <a:off x="492274" y="7937"/>
            <a:ext cx="8229600" cy="1143000"/>
          </a:xfrm>
        </p:spPr>
        <p:txBody>
          <a:bodyPr>
            <a:normAutofit/>
          </a:bodyPr>
          <a:lstStyle/>
          <a:p>
            <a:r>
              <a:rPr lang="ru-RU" sz="3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Собери в тележку все ягоды и фрукты которые начинаются </a:t>
            </a:r>
            <a:r>
              <a:rPr lang="ru-RU" sz="31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 </a:t>
            </a:r>
            <a:r>
              <a:rPr lang="ru-RU" sz="3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звука [а</a:t>
            </a:r>
            <a:r>
              <a:rPr lang="ru-RU" sz="31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endParaRPr lang="ru-RU" sz="1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786454"/>
            <a:ext cx="1489261" cy="17993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>
            <a:hlinkClick r:id="rId15" action="ppaction://hlinksldjump"/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6221" y="18027"/>
            <a:ext cx="1085850" cy="108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2" descr="https://sun9-39.userapi.com/impg/309GNd8VWityrCdKDAAbpUQs2Wv_7eXCly6WZQ/cUGjWhDmsGs.jpg?size=499x1080&amp;quality=95&amp;sign=cfb20c7da7185d8d2eedf1b87741d089&amp;type=album"/>
          <p:cNvPicPr>
            <a:picLocks noChangeAspect="1" noChangeArrowheads="1"/>
          </p:cNvPicPr>
          <p:nvPr/>
        </p:nvPicPr>
        <p:blipFill>
          <a:blip r:embed="rId17" cstate="print"/>
          <a:srcRect l="4654" t="26881" r="25528" b="38708"/>
          <a:stretch>
            <a:fillRect/>
          </a:stretch>
        </p:blipFill>
        <p:spPr bwMode="auto">
          <a:xfrm>
            <a:off x="7858116" y="5486390"/>
            <a:ext cx="1285884" cy="1371610"/>
          </a:xfrm>
          <a:prstGeom prst="rect">
            <a:avLst/>
          </a:prstGeom>
          <a:noFill/>
        </p:spPr>
      </p:pic>
      <p:sp>
        <p:nvSpPr>
          <p:cNvPr id="15" name="TextBox 14"/>
          <p:cNvSpPr txBox="1"/>
          <p:nvPr/>
        </p:nvSpPr>
        <p:spPr>
          <a:xfrm>
            <a:off x="7983169" y="5214950"/>
            <a:ext cx="1226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Посмотри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1117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19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1.48148E-6 L 0.37014 0.2835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507" y="141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197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20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1.85185E-6 L 0.33351 -0.01204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82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667" y="-60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02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819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199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820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00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820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3.7037E-7 L -0.3132 -0.06134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82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660" y="-307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01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819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3.7037E-7 L -0.28715 -0.31921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358" y="-159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198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846" r="1690" b="9030"/>
          <a:stretch/>
        </p:blipFill>
        <p:spPr bwMode="auto">
          <a:xfrm>
            <a:off x="1600024" y="894077"/>
            <a:ext cx="6307205" cy="57212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4" name="Picture 2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5661248"/>
            <a:ext cx="1658937" cy="190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42905" y="0"/>
            <a:ext cx="8605762" cy="1143000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Выбери на картинке 4 цвета, которые нам нужны для того, чтобы раскрасить арбуз </a:t>
            </a:r>
            <a:endParaRPr lang="ru-RU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Блок-схема: узел 1"/>
          <p:cNvSpPr/>
          <p:nvPr/>
        </p:nvSpPr>
        <p:spPr>
          <a:xfrm>
            <a:off x="395536" y="1412776"/>
            <a:ext cx="875927" cy="864096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Блок-схема: узел 7"/>
          <p:cNvSpPr/>
          <p:nvPr/>
        </p:nvSpPr>
        <p:spPr>
          <a:xfrm>
            <a:off x="395536" y="2564904"/>
            <a:ext cx="875927" cy="864096"/>
          </a:xfrm>
          <a:prstGeom prst="flowChartConnector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Блок-схема: узел 8"/>
          <p:cNvSpPr/>
          <p:nvPr/>
        </p:nvSpPr>
        <p:spPr>
          <a:xfrm>
            <a:off x="370053" y="3717032"/>
            <a:ext cx="875927" cy="864096"/>
          </a:xfrm>
          <a:prstGeom prst="flowChartConnector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Блок-схема: узел 9"/>
          <p:cNvSpPr/>
          <p:nvPr/>
        </p:nvSpPr>
        <p:spPr>
          <a:xfrm>
            <a:off x="7884368" y="1456509"/>
            <a:ext cx="875927" cy="864096"/>
          </a:xfrm>
          <a:prstGeom prst="flowChartConnector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Блок-схема: узел 10"/>
          <p:cNvSpPr/>
          <p:nvPr/>
        </p:nvSpPr>
        <p:spPr>
          <a:xfrm>
            <a:off x="7886594" y="2564904"/>
            <a:ext cx="875927" cy="86409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Блок-схема: узел 11"/>
          <p:cNvSpPr/>
          <p:nvPr/>
        </p:nvSpPr>
        <p:spPr>
          <a:xfrm>
            <a:off x="7872740" y="3733056"/>
            <a:ext cx="875927" cy="864096"/>
          </a:xfrm>
          <a:prstGeom prst="flowChartConnector">
            <a:avLst/>
          </a:prstGeom>
          <a:solidFill>
            <a:srgbClr val="43EA3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041" t="5479" r="6071" b="62260"/>
          <a:stretch/>
        </p:blipFill>
        <p:spPr bwMode="auto">
          <a:xfrm>
            <a:off x="262142" y="5661248"/>
            <a:ext cx="1091748" cy="100957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5124" name="Picture 4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5742" y="548680"/>
            <a:ext cx="1085850" cy="108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547664" y="5517231"/>
            <a:ext cx="625822" cy="109810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8846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083" b="92083" l="23516" r="77578">
                        <a14:foregroundMark x1="51875" y1="86806" x2="51875" y2="86806"/>
                        <a14:foregroundMark x1="50000" y1="7222" x2="50000" y2="7222"/>
                        <a14:foregroundMark x1="53281" y1="83472" x2="53281" y2="83472"/>
                        <a14:foregroundMark x1="57422" y1="85833" x2="57422" y2="85833"/>
                        <a14:foregroundMark x1="69297" y1="76111" x2="69297" y2="76111"/>
                        <a14:foregroundMark x1="70625" y1="73056" x2="70625" y2="73056"/>
                        <a14:foregroundMark x1="48594" y1="80972" x2="48594" y2="80972"/>
                        <a14:foregroundMark x1="59141" y1="92083" x2="59141" y2="920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767" t="612" r="15563" b="-612"/>
          <a:stretch/>
        </p:blipFill>
        <p:spPr bwMode="auto">
          <a:xfrm>
            <a:off x="251520" y="75068"/>
            <a:ext cx="8197756" cy="6814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5661248"/>
            <a:ext cx="1658937" cy="190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764704"/>
            <a:ext cx="901700" cy="890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635" y="1844824"/>
            <a:ext cx="901700" cy="890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063559"/>
            <a:ext cx="896937" cy="890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200" name="Picture 8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765" y="4071813"/>
            <a:ext cx="901700" cy="890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74821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80431"/>
            <a:ext cx="2745837" cy="279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691680" y="2997994"/>
            <a:ext cx="56410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на картинке лишнее</a:t>
            </a:r>
            <a:r>
              <a:rPr lang="ru-R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pic>
        <p:nvPicPr>
          <p:cNvPr id="5122" name="Picture 2">
            <a:hlinkClick r:id="rId3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58" t="37213" r="21993" b="4380"/>
          <a:stretch/>
        </p:blipFill>
        <p:spPr bwMode="auto">
          <a:xfrm>
            <a:off x="8037447" y="5733256"/>
            <a:ext cx="1018182" cy="95397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768485"/>
            <a:ext cx="3492323" cy="2902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09" t="50000" r="50000"/>
          <a:stretch/>
        </p:blipFill>
        <p:spPr bwMode="auto">
          <a:xfrm>
            <a:off x="5096174" y="3595424"/>
            <a:ext cx="2546590" cy="30918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8353" y="96369"/>
            <a:ext cx="2039209" cy="30554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784734"/>
            <a:ext cx="1487487" cy="180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2" name="Picture 6">
            <a:hlinkClick r:id="rId9" action="ppaction://hlinksldjump"/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408" y="3173"/>
            <a:ext cx="1085850" cy="108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24586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2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19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89" t="36618" r="2556" b="5416"/>
          <a:stretch/>
        </p:blipFill>
        <p:spPr bwMode="auto">
          <a:xfrm>
            <a:off x="1098894" y="1"/>
            <a:ext cx="7577562" cy="63979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-468560" y="1037123"/>
            <a:ext cx="3024336" cy="31547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19900" b="1" cap="none" spc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13800" b="1" cap="none" spc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264241" y="3687777"/>
            <a:ext cx="4248472" cy="5040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170" name="Picture 2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5733256"/>
            <a:ext cx="1658937" cy="190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536" y="5514181"/>
            <a:ext cx="1762125" cy="2127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467544" y="3663125"/>
            <a:ext cx="82089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Обведи и напиши  букву А по пунктирной линии</a:t>
            </a:r>
            <a:endParaRPr lang="ru-RU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4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1431" y="116632"/>
            <a:ext cx="1085850" cy="108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64944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Сложи букву А </a:t>
            </a: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палочек </a:t>
            </a: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 flipH="1">
            <a:off x="1475656" y="1988840"/>
            <a:ext cx="936104" cy="3600400"/>
          </a:xfrm>
          <a:prstGeom prst="line">
            <a:avLst/>
          </a:prstGeom>
          <a:ln w="1016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2555776" y="1988840"/>
            <a:ext cx="1224136" cy="3600400"/>
          </a:xfrm>
          <a:prstGeom prst="line">
            <a:avLst/>
          </a:prstGeom>
          <a:ln w="1016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2123728" y="3933056"/>
            <a:ext cx="1044116" cy="0"/>
          </a:xfrm>
          <a:prstGeom prst="line">
            <a:avLst/>
          </a:prstGeom>
          <a:ln w="1016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46" name="Picture 2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5733256"/>
            <a:ext cx="1658937" cy="190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Палочки.m4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429520" y="530999"/>
            <a:ext cx="1366846" cy="1366846"/>
          </a:xfrm>
          <a:prstGeom prst="rect">
            <a:avLst/>
          </a:prstGeom>
        </p:spPr>
      </p:pic>
      <p:sp>
        <p:nvSpPr>
          <p:cNvPr id="3" name="Выноска-облако 2"/>
          <p:cNvSpPr/>
          <p:nvPr/>
        </p:nvSpPr>
        <p:spPr>
          <a:xfrm>
            <a:off x="3817292" y="1981200"/>
            <a:ext cx="4680520" cy="2924944"/>
          </a:xfrm>
          <a:prstGeom prst="cloudCallou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4177332" y="2204864"/>
            <a:ext cx="396044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Выучи </a:t>
            </a:r>
            <a:endParaRPr lang="ru-RU" sz="3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Две палочки наискосок, а между ними- поясок»</a:t>
            </a:r>
          </a:p>
        </p:txBody>
      </p:sp>
      <p:pic>
        <p:nvPicPr>
          <p:cNvPr id="14338" name="Picture 2">
            <a:hlinkClick r:id="rId7" action="ppaction://hlinksldjump"/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3441" y="0"/>
            <a:ext cx="1085850" cy="108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22939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6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9028" y="5729130"/>
            <a:ext cx="1658937" cy="190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47248" cy="924545"/>
          </a:xfrm>
        </p:spPr>
        <p:txBody>
          <a:bodyPr>
            <a:normAutofit fontScale="90000"/>
          </a:bodyPr>
          <a:lstStyle/>
          <a:p>
            <a:r>
              <a:rPr lang="ru-RU" sz="31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Найти буквы А которая написана не правильно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7158" y="1142984"/>
            <a:ext cx="133969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endParaRPr lang="ru-RU" sz="11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 rot="5400000">
            <a:off x="1547028" y="3239262"/>
            <a:ext cx="133969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endParaRPr lang="ru-RU" sz="11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 rot="10800000">
            <a:off x="3071802" y="1357298"/>
            <a:ext cx="133969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endParaRPr lang="ru-RU" sz="11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571868" y="3714752"/>
            <a:ext cx="133969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endParaRPr lang="ru-RU" sz="11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 rot="16200000">
            <a:off x="5761870" y="1238998"/>
            <a:ext cx="133969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endParaRPr lang="ru-RU" sz="11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357950" y="3143248"/>
            <a:ext cx="133969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endParaRPr lang="ru-RU" sz="11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2775" y="5729130"/>
            <a:ext cx="1487487" cy="180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70" name="Picture 6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8931" y="0"/>
            <a:ext cx="1085850" cy="108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10022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</p:childTnLst>
        </p:cTn>
      </p:par>
    </p:tnLst>
    <p:bldLst>
      <p:bldP spid="28" grpId="0"/>
      <p:bldP spid="29" grpId="0"/>
      <p:bldP spid="3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7964" y="-296371"/>
            <a:ext cx="9191379" cy="71543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60" y="357166"/>
            <a:ext cx="4100314" cy="4100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j0214098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85720" y="5429264"/>
            <a:ext cx="1000132" cy="1000132"/>
          </a:xfrm>
          <a:prstGeom prst="rect">
            <a:avLst/>
          </a:prstGeom>
        </p:spPr>
      </p:pic>
      <p:pic>
        <p:nvPicPr>
          <p:cNvPr id="2050" name="Picture 2" descr="https://sun9-66.userapi.com/impg/fTjwMlwCZbCj-XpfnipljIyx-zFLCVPPOwM2Yg/10_AJ-3cMlM.jpg?size=499x1080&amp;quality=95&amp;sign=10b43670c5586ea52d1a67cbf977ad8a&amp;type=album"/>
          <p:cNvPicPr>
            <a:picLocks noChangeAspect="1" noChangeArrowheads="1"/>
          </p:cNvPicPr>
          <p:nvPr/>
        </p:nvPicPr>
        <p:blipFill>
          <a:blip r:embed="rId7"/>
          <a:srcRect l="31563" t="28472" r="30861" b="54861"/>
          <a:stretch>
            <a:fillRect/>
          </a:stretch>
        </p:blipFill>
        <p:spPr bwMode="auto">
          <a:xfrm>
            <a:off x="5072066" y="3071810"/>
            <a:ext cx="1785950" cy="17145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4857752" y="4786322"/>
            <a:ext cx="23834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Посмотри и отдохни!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7327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4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637"/>
          <a:stretch/>
        </p:blipFill>
        <p:spPr bwMode="auto">
          <a:xfrm>
            <a:off x="2267744" y="676048"/>
            <a:ext cx="4968552" cy="527323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3428206"/>
            <a:ext cx="2627313" cy="1957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Блок-схема: узел 3"/>
          <p:cNvSpPr/>
          <p:nvPr/>
        </p:nvSpPr>
        <p:spPr>
          <a:xfrm>
            <a:off x="2375049" y="3949699"/>
            <a:ext cx="457200" cy="457200"/>
          </a:xfrm>
          <a:prstGeom prst="flowChartConnector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0767" y="2696368"/>
            <a:ext cx="2468563" cy="2689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Полилиния 7"/>
          <p:cNvSpPr/>
          <p:nvPr/>
        </p:nvSpPr>
        <p:spPr>
          <a:xfrm>
            <a:off x="2964873" y="980728"/>
            <a:ext cx="3920836" cy="4536504"/>
          </a:xfrm>
          <a:custGeom>
            <a:avLst/>
            <a:gdLst>
              <a:gd name="connsiteX0" fmla="*/ 0 w 3920836"/>
              <a:gd name="connsiteY0" fmla="*/ 3131127 h 4336473"/>
              <a:gd name="connsiteX1" fmla="*/ 304800 w 3920836"/>
              <a:gd name="connsiteY1" fmla="*/ 3075709 h 4336473"/>
              <a:gd name="connsiteX2" fmla="*/ 387927 w 3920836"/>
              <a:gd name="connsiteY2" fmla="*/ 2951018 h 4336473"/>
              <a:gd name="connsiteX3" fmla="*/ 415636 w 3920836"/>
              <a:gd name="connsiteY3" fmla="*/ 2909455 h 4336473"/>
              <a:gd name="connsiteX4" fmla="*/ 471054 w 3920836"/>
              <a:gd name="connsiteY4" fmla="*/ 2840182 h 4336473"/>
              <a:gd name="connsiteX5" fmla="*/ 512618 w 3920836"/>
              <a:gd name="connsiteY5" fmla="*/ 2701636 h 4336473"/>
              <a:gd name="connsiteX6" fmla="*/ 540327 w 3920836"/>
              <a:gd name="connsiteY6" fmla="*/ 2535382 h 4336473"/>
              <a:gd name="connsiteX7" fmla="*/ 554182 w 3920836"/>
              <a:gd name="connsiteY7" fmla="*/ 2493818 h 4336473"/>
              <a:gd name="connsiteX8" fmla="*/ 637309 w 3920836"/>
              <a:gd name="connsiteY8" fmla="*/ 2452255 h 4336473"/>
              <a:gd name="connsiteX9" fmla="*/ 665018 w 3920836"/>
              <a:gd name="connsiteY9" fmla="*/ 2424545 h 4336473"/>
              <a:gd name="connsiteX10" fmla="*/ 748145 w 3920836"/>
              <a:gd name="connsiteY10" fmla="*/ 2396836 h 4336473"/>
              <a:gd name="connsiteX11" fmla="*/ 789709 w 3920836"/>
              <a:gd name="connsiteY11" fmla="*/ 2355273 h 4336473"/>
              <a:gd name="connsiteX12" fmla="*/ 872836 w 3920836"/>
              <a:gd name="connsiteY12" fmla="*/ 2327564 h 4336473"/>
              <a:gd name="connsiteX13" fmla="*/ 997527 w 3920836"/>
              <a:gd name="connsiteY13" fmla="*/ 2258291 h 4336473"/>
              <a:gd name="connsiteX14" fmla="*/ 1122218 w 3920836"/>
              <a:gd name="connsiteY14" fmla="*/ 2161309 h 4336473"/>
              <a:gd name="connsiteX15" fmla="*/ 1149927 w 3920836"/>
              <a:gd name="connsiteY15" fmla="*/ 2119745 h 4336473"/>
              <a:gd name="connsiteX16" fmla="*/ 1177636 w 3920836"/>
              <a:gd name="connsiteY16" fmla="*/ 2036618 h 4336473"/>
              <a:gd name="connsiteX17" fmla="*/ 1136072 w 3920836"/>
              <a:gd name="connsiteY17" fmla="*/ 1884218 h 4336473"/>
              <a:gd name="connsiteX18" fmla="*/ 1122218 w 3920836"/>
              <a:gd name="connsiteY18" fmla="*/ 1842655 h 4336473"/>
              <a:gd name="connsiteX19" fmla="*/ 1094509 w 3920836"/>
              <a:gd name="connsiteY19" fmla="*/ 1814945 h 4336473"/>
              <a:gd name="connsiteX20" fmla="*/ 1066800 w 3920836"/>
              <a:gd name="connsiteY20" fmla="*/ 1773382 h 4336473"/>
              <a:gd name="connsiteX21" fmla="*/ 1025236 w 3920836"/>
              <a:gd name="connsiteY21" fmla="*/ 1745673 h 4336473"/>
              <a:gd name="connsiteX22" fmla="*/ 983672 w 3920836"/>
              <a:gd name="connsiteY22" fmla="*/ 1260764 h 4336473"/>
              <a:gd name="connsiteX23" fmla="*/ 1052945 w 3920836"/>
              <a:gd name="connsiteY23" fmla="*/ 1163782 h 4336473"/>
              <a:gd name="connsiteX24" fmla="*/ 1094509 w 3920836"/>
              <a:gd name="connsiteY24" fmla="*/ 1136073 h 4336473"/>
              <a:gd name="connsiteX25" fmla="*/ 1108363 w 3920836"/>
              <a:gd name="connsiteY25" fmla="*/ 1094509 h 4336473"/>
              <a:gd name="connsiteX26" fmla="*/ 1136072 w 3920836"/>
              <a:gd name="connsiteY26" fmla="*/ 1052945 h 4336473"/>
              <a:gd name="connsiteX27" fmla="*/ 1149927 w 3920836"/>
              <a:gd name="connsiteY27" fmla="*/ 1011382 h 4336473"/>
              <a:gd name="connsiteX28" fmla="*/ 1177636 w 3920836"/>
              <a:gd name="connsiteY28" fmla="*/ 955964 h 4336473"/>
              <a:gd name="connsiteX29" fmla="*/ 1205345 w 3920836"/>
              <a:gd name="connsiteY29" fmla="*/ 872836 h 4336473"/>
              <a:gd name="connsiteX30" fmla="*/ 1219200 w 3920836"/>
              <a:gd name="connsiteY30" fmla="*/ 831273 h 4336473"/>
              <a:gd name="connsiteX31" fmla="*/ 1233054 w 3920836"/>
              <a:gd name="connsiteY31" fmla="*/ 789709 h 4336473"/>
              <a:gd name="connsiteX32" fmla="*/ 1260763 w 3920836"/>
              <a:gd name="connsiteY32" fmla="*/ 748145 h 4336473"/>
              <a:gd name="connsiteX33" fmla="*/ 1288472 w 3920836"/>
              <a:gd name="connsiteY33" fmla="*/ 651164 h 4336473"/>
              <a:gd name="connsiteX34" fmla="*/ 1316182 w 3920836"/>
              <a:gd name="connsiteY34" fmla="*/ 554182 h 4336473"/>
              <a:gd name="connsiteX35" fmla="*/ 1343891 w 3920836"/>
              <a:gd name="connsiteY35" fmla="*/ 512618 h 4336473"/>
              <a:gd name="connsiteX36" fmla="*/ 1357745 w 3920836"/>
              <a:gd name="connsiteY36" fmla="*/ 471055 h 4336473"/>
              <a:gd name="connsiteX37" fmla="*/ 1385454 w 3920836"/>
              <a:gd name="connsiteY37" fmla="*/ 443345 h 4336473"/>
              <a:gd name="connsiteX38" fmla="*/ 1413163 w 3920836"/>
              <a:gd name="connsiteY38" fmla="*/ 360218 h 4336473"/>
              <a:gd name="connsiteX39" fmla="*/ 1427018 w 3920836"/>
              <a:gd name="connsiteY39" fmla="*/ 318655 h 4336473"/>
              <a:gd name="connsiteX40" fmla="*/ 1454727 w 3920836"/>
              <a:gd name="connsiteY40" fmla="*/ 207818 h 4336473"/>
              <a:gd name="connsiteX41" fmla="*/ 1468582 w 3920836"/>
              <a:gd name="connsiteY41" fmla="*/ 166255 h 4336473"/>
              <a:gd name="connsiteX42" fmla="*/ 1496291 w 3920836"/>
              <a:gd name="connsiteY42" fmla="*/ 138545 h 4336473"/>
              <a:gd name="connsiteX43" fmla="*/ 1524000 w 3920836"/>
              <a:gd name="connsiteY43" fmla="*/ 96982 h 4336473"/>
              <a:gd name="connsiteX44" fmla="*/ 1690254 w 3920836"/>
              <a:gd name="connsiteY44" fmla="*/ 13855 h 4336473"/>
              <a:gd name="connsiteX45" fmla="*/ 1731818 w 3920836"/>
              <a:gd name="connsiteY45" fmla="*/ 0 h 4336473"/>
              <a:gd name="connsiteX46" fmla="*/ 1953491 w 3920836"/>
              <a:gd name="connsiteY46" fmla="*/ 13855 h 4336473"/>
              <a:gd name="connsiteX47" fmla="*/ 2036618 w 3920836"/>
              <a:gd name="connsiteY47" fmla="*/ 55418 h 4336473"/>
              <a:gd name="connsiteX48" fmla="*/ 2078182 w 3920836"/>
              <a:gd name="connsiteY48" fmla="*/ 69273 h 4336473"/>
              <a:gd name="connsiteX49" fmla="*/ 2119745 w 3920836"/>
              <a:gd name="connsiteY49" fmla="*/ 110836 h 4336473"/>
              <a:gd name="connsiteX50" fmla="*/ 2175163 w 3920836"/>
              <a:gd name="connsiteY50" fmla="*/ 193964 h 4336473"/>
              <a:gd name="connsiteX51" fmla="*/ 2202872 w 3920836"/>
              <a:gd name="connsiteY51" fmla="*/ 235527 h 4336473"/>
              <a:gd name="connsiteX52" fmla="*/ 2230582 w 3920836"/>
              <a:gd name="connsiteY52" fmla="*/ 263236 h 4336473"/>
              <a:gd name="connsiteX53" fmla="*/ 2244436 w 3920836"/>
              <a:gd name="connsiteY53" fmla="*/ 304800 h 4336473"/>
              <a:gd name="connsiteX54" fmla="*/ 2272145 w 3920836"/>
              <a:gd name="connsiteY54" fmla="*/ 346364 h 4336473"/>
              <a:gd name="connsiteX55" fmla="*/ 2299854 w 3920836"/>
              <a:gd name="connsiteY55" fmla="*/ 429491 h 4336473"/>
              <a:gd name="connsiteX56" fmla="*/ 2272145 w 3920836"/>
              <a:gd name="connsiteY56" fmla="*/ 595745 h 4336473"/>
              <a:gd name="connsiteX57" fmla="*/ 2244436 w 3920836"/>
              <a:gd name="connsiteY57" fmla="*/ 623455 h 4336473"/>
              <a:gd name="connsiteX58" fmla="*/ 2216727 w 3920836"/>
              <a:gd name="connsiteY58" fmla="*/ 706582 h 4336473"/>
              <a:gd name="connsiteX59" fmla="*/ 2202872 w 3920836"/>
              <a:gd name="connsiteY59" fmla="*/ 748145 h 4336473"/>
              <a:gd name="connsiteX60" fmla="*/ 2175163 w 3920836"/>
              <a:gd name="connsiteY60" fmla="*/ 775855 h 4336473"/>
              <a:gd name="connsiteX61" fmla="*/ 2147454 w 3920836"/>
              <a:gd name="connsiteY61" fmla="*/ 817418 h 4336473"/>
              <a:gd name="connsiteX62" fmla="*/ 2105891 w 3920836"/>
              <a:gd name="connsiteY62" fmla="*/ 845127 h 4336473"/>
              <a:gd name="connsiteX63" fmla="*/ 2119745 w 3920836"/>
              <a:gd name="connsiteY63" fmla="*/ 1011382 h 4336473"/>
              <a:gd name="connsiteX64" fmla="*/ 2175163 w 3920836"/>
              <a:gd name="connsiteY64" fmla="*/ 1080655 h 4336473"/>
              <a:gd name="connsiteX65" fmla="*/ 2202872 w 3920836"/>
              <a:gd name="connsiteY65" fmla="*/ 1136073 h 4336473"/>
              <a:gd name="connsiteX66" fmla="*/ 2230582 w 3920836"/>
              <a:gd name="connsiteY66" fmla="*/ 1163782 h 4336473"/>
              <a:gd name="connsiteX67" fmla="*/ 2286000 w 3920836"/>
              <a:gd name="connsiteY67" fmla="*/ 1233055 h 4336473"/>
              <a:gd name="connsiteX68" fmla="*/ 2341418 w 3920836"/>
              <a:gd name="connsiteY68" fmla="*/ 1357745 h 4336473"/>
              <a:gd name="connsiteX69" fmla="*/ 2382982 w 3920836"/>
              <a:gd name="connsiteY69" fmla="*/ 1427018 h 4336473"/>
              <a:gd name="connsiteX70" fmla="*/ 2396836 w 3920836"/>
              <a:gd name="connsiteY70" fmla="*/ 1468582 h 4336473"/>
              <a:gd name="connsiteX71" fmla="*/ 2410691 w 3920836"/>
              <a:gd name="connsiteY71" fmla="*/ 1579418 h 4336473"/>
              <a:gd name="connsiteX72" fmla="*/ 2424545 w 3920836"/>
              <a:gd name="connsiteY72" fmla="*/ 1620982 h 4336473"/>
              <a:gd name="connsiteX73" fmla="*/ 2452254 w 3920836"/>
              <a:gd name="connsiteY73" fmla="*/ 1731818 h 4336473"/>
              <a:gd name="connsiteX74" fmla="*/ 2493818 w 3920836"/>
              <a:gd name="connsiteY74" fmla="*/ 1814945 h 4336473"/>
              <a:gd name="connsiteX75" fmla="*/ 2535382 w 3920836"/>
              <a:gd name="connsiteY75" fmla="*/ 1828800 h 4336473"/>
              <a:gd name="connsiteX76" fmla="*/ 2673927 w 3920836"/>
              <a:gd name="connsiteY76" fmla="*/ 1842655 h 4336473"/>
              <a:gd name="connsiteX77" fmla="*/ 2757054 w 3920836"/>
              <a:gd name="connsiteY77" fmla="*/ 1884218 h 4336473"/>
              <a:gd name="connsiteX78" fmla="*/ 2826327 w 3920836"/>
              <a:gd name="connsiteY78" fmla="*/ 1953491 h 4336473"/>
              <a:gd name="connsiteX79" fmla="*/ 2840182 w 3920836"/>
              <a:gd name="connsiteY79" fmla="*/ 1995055 h 4336473"/>
              <a:gd name="connsiteX80" fmla="*/ 2895600 w 3920836"/>
              <a:gd name="connsiteY80" fmla="*/ 2078182 h 4336473"/>
              <a:gd name="connsiteX81" fmla="*/ 2923309 w 3920836"/>
              <a:gd name="connsiteY81" fmla="*/ 2161309 h 4336473"/>
              <a:gd name="connsiteX82" fmla="*/ 2978727 w 3920836"/>
              <a:gd name="connsiteY82" fmla="*/ 2258291 h 4336473"/>
              <a:gd name="connsiteX83" fmla="*/ 3006436 w 3920836"/>
              <a:gd name="connsiteY83" fmla="*/ 2341418 h 4336473"/>
              <a:gd name="connsiteX84" fmla="*/ 3034145 w 3920836"/>
              <a:gd name="connsiteY84" fmla="*/ 2382982 h 4336473"/>
              <a:gd name="connsiteX85" fmla="*/ 3075709 w 3920836"/>
              <a:gd name="connsiteY85" fmla="*/ 2452255 h 4336473"/>
              <a:gd name="connsiteX86" fmla="*/ 3103418 w 3920836"/>
              <a:gd name="connsiteY86" fmla="*/ 2535382 h 4336473"/>
              <a:gd name="connsiteX87" fmla="*/ 3131127 w 3920836"/>
              <a:gd name="connsiteY87" fmla="*/ 2576945 h 4336473"/>
              <a:gd name="connsiteX88" fmla="*/ 3172691 w 3920836"/>
              <a:gd name="connsiteY88" fmla="*/ 2660073 h 4336473"/>
              <a:gd name="connsiteX89" fmla="*/ 3200400 w 3920836"/>
              <a:gd name="connsiteY89" fmla="*/ 2757055 h 4336473"/>
              <a:gd name="connsiteX90" fmla="*/ 3228109 w 3920836"/>
              <a:gd name="connsiteY90" fmla="*/ 2840182 h 4336473"/>
              <a:gd name="connsiteX91" fmla="*/ 3241963 w 3920836"/>
              <a:gd name="connsiteY91" fmla="*/ 2881745 h 4336473"/>
              <a:gd name="connsiteX92" fmla="*/ 3255818 w 3920836"/>
              <a:gd name="connsiteY92" fmla="*/ 2923309 h 4336473"/>
              <a:gd name="connsiteX93" fmla="*/ 3241963 w 3920836"/>
              <a:gd name="connsiteY93" fmla="*/ 3061855 h 4336473"/>
              <a:gd name="connsiteX94" fmla="*/ 3144982 w 3920836"/>
              <a:gd name="connsiteY94" fmla="*/ 3103418 h 4336473"/>
              <a:gd name="connsiteX95" fmla="*/ 2604654 w 3920836"/>
              <a:gd name="connsiteY95" fmla="*/ 3131127 h 4336473"/>
              <a:gd name="connsiteX96" fmla="*/ 1967345 w 3920836"/>
              <a:gd name="connsiteY96" fmla="*/ 3158836 h 4336473"/>
              <a:gd name="connsiteX97" fmla="*/ 1884218 w 3920836"/>
              <a:gd name="connsiteY97" fmla="*/ 3186545 h 4336473"/>
              <a:gd name="connsiteX98" fmla="*/ 1856509 w 3920836"/>
              <a:gd name="connsiteY98" fmla="*/ 3214255 h 4336473"/>
              <a:gd name="connsiteX99" fmla="*/ 1814945 w 3920836"/>
              <a:gd name="connsiteY99" fmla="*/ 3241964 h 4336473"/>
              <a:gd name="connsiteX100" fmla="*/ 1870363 w 3920836"/>
              <a:gd name="connsiteY100" fmla="*/ 3325091 h 4336473"/>
              <a:gd name="connsiteX101" fmla="*/ 1925782 w 3920836"/>
              <a:gd name="connsiteY101" fmla="*/ 3338945 h 4336473"/>
              <a:gd name="connsiteX102" fmla="*/ 1967345 w 3920836"/>
              <a:gd name="connsiteY102" fmla="*/ 3366655 h 4336473"/>
              <a:gd name="connsiteX103" fmla="*/ 2022763 w 3920836"/>
              <a:gd name="connsiteY103" fmla="*/ 3380509 h 4336473"/>
              <a:gd name="connsiteX104" fmla="*/ 2313709 w 3920836"/>
              <a:gd name="connsiteY104" fmla="*/ 3394364 h 4336473"/>
              <a:gd name="connsiteX105" fmla="*/ 2618509 w 3920836"/>
              <a:gd name="connsiteY105" fmla="*/ 3422073 h 4336473"/>
              <a:gd name="connsiteX106" fmla="*/ 2687782 w 3920836"/>
              <a:gd name="connsiteY106" fmla="*/ 3463636 h 4336473"/>
              <a:gd name="connsiteX107" fmla="*/ 2757054 w 3920836"/>
              <a:gd name="connsiteY107" fmla="*/ 3519055 h 4336473"/>
              <a:gd name="connsiteX108" fmla="*/ 2840182 w 3920836"/>
              <a:gd name="connsiteY108" fmla="*/ 3629891 h 4336473"/>
              <a:gd name="connsiteX109" fmla="*/ 2867891 w 3920836"/>
              <a:gd name="connsiteY109" fmla="*/ 3713018 h 4336473"/>
              <a:gd name="connsiteX110" fmla="*/ 2951018 w 3920836"/>
              <a:gd name="connsiteY110" fmla="*/ 3823855 h 4336473"/>
              <a:gd name="connsiteX111" fmla="*/ 3034145 w 3920836"/>
              <a:gd name="connsiteY111" fmla="*/ 3879273 h 4336473"/>
              <a:gd name="connsiteX112" fmla="*/ 3075709 w 3920836"/>
              <a:gd name="connsiteY112" fmla="*/ 3906982 h 4336473"/>
              <a:gd name="connsiteX113" fmla="*/ 3228109 w 3920836"/>
              <a:gd name="connsiteY113" fmla="*/ 3948545 h 4336473"/>
              <a:gd name="connsiteX114" fmla="*/ 3255818 w 3920836"/>
              <a:gd name="connsiteY114" fmla="*/ 3976255 h 4336473"/>
              <a:gd name="connsiteX115" fmla="*/ 3297382 w 3920836"/>
              <a:gd name="connsiteY115" fmla="*/ 4003964 h 4336473"/>
              <a:gd name="connsiteX116" fmla="*/ 3352800 w 3920836"/>
              <a:gd name="connsiteY116" fmla="*/ 4087091 h 4336473"/>
              <a:gd name="connsiteX117" fmla="*/ 3380509 w 3920836"/>
              <a:gd name="connsiteY117" fmla="*/ 4128655 h 4336473"/>
              <a:gd name="connsiteX118" fmla="*/ 3408218 w 3920836"/>
              <a:gd name="connsiteY118" fmla="*/ 4170218 h 4336473"/>
              <a:gd name="connsiteX119" fmla="*/ 3449782 w 3920836"/>
              <a:gd name="connsiteY119" fmla="*/ 4239491 h 4336473"/>
              <a:gd name="connsiteX120" fmla="*/ 3463636 w 3920836"/>
              <a:gd name="connsiteY120" fmla="*/ 4281055 h 4336473"/>
              <a:gd name="connsiteX121" fmla="*/ 3546763 w 3920836"/>
              <a:gd name="connsiteY121" fmla="*/ 4308764 h 4336473"/>
              <a:gd name="connsiteX122" fmla="*/ 3588327 w 3920836"/>
              <a:gd name="connsiteY122" fmla="*/ 4322618 h 4336473"/>
              <a:gd name="connsiteX123" fmla="*/ 3629891 w 3920836"/>
              <a:gd name="connsiteY123" fmla="*/ 4336473 h 4336473"/>
              <a:gd name="connsiteX124" fmla="*/ 3782291 w 3920836"/>
              <a:gd name="connsiteY124" fmla="*/ 4267200 h 4336473"/>
              <a:gd name="connsiteX125" fmla="*/ 3796145 w 3920836"/>
              <a:gd name="connsiteY125" fmla="*/ 4225636 h 4336473"/>
              <a:gd name="connsiteX126" fmla="*/ 3782291 w 3920836"/>
              <a:gd name="connsiteY126" fmla="*/ 4100945 h 4336473"/>
              <a:gd name="connsiteX127" fmla="*/ 3754582 w 3920836"/>
              <a:gd name="connsiteY127" fmla="*/ 4017818 h 4336473"/>
              <a:gd name="connsiteX128" fmla="*/ 3768436 w 3920836"/>
              <a:gd name="connsiteY128" fmla="*/ 3976255 h 4336473"/>
              <a:gd name="connsiteX129" fmla="*/ 3837709 w 3920836"/>
              <a:gd name="connsiteY129" fmla="*/ 3934691 h 4336473"/>
              <a:gd name="connsiteX130" fmla="*/ 3920836 w 3920836"/>
              <a:gd name="connsiteY130" fmla="*/ 3934691 h 4336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</a:cxnLst>
            <a:rect l="l" t="t" r="r" b="b"/>
            <a:pathLst>
              <a:path w="3920836" h="4336473">
                <a:moveTo>
                  <a:pt x="0" y="3131127"/>
                </a:moveTo>
                <a:cubicBezTo>
                  <a:pt x="279796" y="3101675"/>
                  <a:pt x="189824" y="3152359"/>
                  <a:pt x="304800" y="3075709"/>
                </a:cubicBezTo>
                <a:lnTo>
                  <a:pt x="387927" y="2951018"/>
                </a:lnTo>
                <a:cubicBezTo>
                  <a:pt x="397163" y="2937164"/>
                  <a:pt x="403862" y="2921229"/>
                  <a:pt x="415636" y="2909455"/>
                </a:cubicBezTo>
                <a:cubicBezTo>
                  <a:pt x="438665" y="2886425"/>
                  <a:pt x="457073" y="2871639"/>
                  <a:pt x="471054" y="2840182"/>
                </a:cubicBezTo>
                <a:cubicBezTo>
                  <a:pt x="490328" y="2796816"/>
                  <a:pt x="501104" y="2747692"/>
                  <a:pt x="512618" y="2701636"/>
                </a:cubicBezTo>
                <a:cubicBezTo>
                  <a:pt x="523862" y="2611679"/>
                  <a:pt x="519984" y="2606581"/>
                  <a:pt x="540327" y="2535382"/>
                </a:cubicBezTo>
                <a:cubicBezTo>
                  <a:pt x="544339" y="2521340"/>
                  <a:pt x="545059" y="2505222"/>
                  <a:pt x="554182" y="2493818"/>
                </a:cubicBezTo>
                <a:cubicBezTo>
                  <a:pt x="573715" y="2469401"/>
                  <a:pt x="609928" y="2461382"/>
                  <a:pt x="637309" y="2452255"/>
                </a:cubicBezTo>
                <a:cubicBezTo>
                  <a:pt x="646545" y="2443018"/>
                  <a:pt x="653335" y="2430387"/>
                  <a:pt x="665018" y="2424545"/>
                </a:cubicBezTo>
                <a:cubicBezTo>
                  <a:pt x="691142" y="2411483"/>
                  <a:pt x="748145" y="2396836"/>
                  <a:pt x="748145" y="2396836"/>
                </a:cubicBezTo>
                <a:cubicBezTo>
                  <a:pt x="762000" y="2382982"/>
                  <a:pt x="772581" y="2364788"/>
                  <a:pt x="789709" y="2355273"/>
                </a:cubicBezTo>
                <a:cubicBezTo>
                  <a:pt x="815241" y="2341089"/>
                  <a:pt x="872836" y="2327564"/>
                  <a:pt x="872836" y="2327564"/>
                </a:cubicBezTo>
                <a:cubicBezTo>
                  <a:pt x="968114" y="2264044"/>
                  <a:pt x="924370" y="2282676"/>
                  <a:pt x="997527" y="2258291"/>
                </a:cubicBezTo>
                <a:cubicBezTo>
                  <a:pt x="1055455" y="2219672"/>
                  <a:pt x="1081523" y="2210143"/>
                  <a:pt x="1122218" y="2161309"/>
                </a:cubicBezTo>
                <a:cubicBezTo>
                  <a:pt x="1132878" y="2148517"/>
                  <a:pt x="1143164" y="2134961"/>
                  <a:pt x="1149927" y="2119745"/>
                </a:cubicBezTo>
                <a:cubicBezTo>
                  <a:pt x="1161789" y="2093055"/>
                  <a:pt x="1177636" y="2036618"/>
                  <a:pt x="1177636" y="2036618"/>
                </a:cubicBezTo>
                <a:cubicBezTo>
                  <a:pt x="1158053" y="1938700"/>
                  <a:pt x="1171230" y="1989690"/>
                  <a:pt x="1136072" y="1884218"/>
                </a:cubicBezTo>
                <a:cubicBezTo>
                  <a:pt x="1131454" y="1870364"/>
                  <a:pt x="1132544" y="1852982"/>
                  <a:pt x="1122218" y="1842655"/>
                </a:cubicBezTo>
                <a:cubicBezTo>
                  <a:pt x="1112982" y="1833418"/>
                  <a:pt x="1102669" y="1825145"/>
                  <a:pt x="1094509" y="1814945"/>
                </a:cubicBezTo>
                <a:cubicBezTo>
                  <a:pt x="1084107" y="1801943"/>
                  <a:pt x="1078574" y="1785156"/>
                  <a:pt x="1066800" y="1773382"/>
                </a:cubicBezTo>
                <a:cubicBezTo>
                  <a:pt x="1055026" y="1761608"/>
                  <a:pt x="1039091" y="1754909"/>
                  <a:pt x="1025236" y="1745673"/>
                </a:cubicBezTo>
                <a:cubicBezTo>
                  <a:pt x="900393" y="1558407"/>
                  <a:pt x="948920" y="1666202"/>
                  <a:pt x="983672" y="1260764"/>
                </a:cubicBezTo>
                <a:cubicBezTo>
                  <a:pt x="991279" y="1172022"/>
                  <a:pt x="996033" y="1182752"/>
                  <a:pt x="1052945" y="1163782"/>
                </a:cubicBezTo>
                <a:cubicBezTo>
                  <a:pt x="1066800" y="1154546"/>
                  <a:pt x="1084107" y="1149075"/>
                  <a:pt x="1094509" y="1136073"/>
                </a:cubicBezTo>
                <a:cubicBezTo>
                  <a:pt x="1103632" y="1124669"/>
                  <a:pt x="1101832" y="1107571"/>
                  <a:pt x="1108363" y="1094509"/>
                </a:cubicBezTo>
                <a:cubicBezTo>
                  <a:pt x="1115809" y="1079616"/>
                  <a:pt x="1128625" y="1067838"/>
                  <a:pt x="1136072" y="1052945"/>
                </a:cubicBezTo>
                <a:cubicBezTo>
                  <a:pt x="1142603" y="1039883"/>
                  <a:pt x="1144174" y="1024805"/>
                  <a:pt x="1149927" y="1011382"/>
                </a:cubicBezTo>
                <a:cubicBezTo>
                  <a:pt x="1158063" y="992399"/>
                  <a:pt x="1169966" y="975140"/>
                  <a:pt x="1177636" y="955964"/>
                </a:cubicBezTo>
                <a:cubicBezTo>
                  <a:pt x="1188484" y="928845"/>
                  <a:pt x="1196108" y="900545"/>
                  <a:pt x="1205345" y="872836"/>
                </a:cubicBezTo>
                <a:lnTo>
                  <a:pt x="1219200" y="831273"/>
                </a:lnTo>
                <a:cubicBezTo>
                  <a:pt x="1223818" y="817418"/>
                  <a:pt x="1224953" y="801860"/>
                  <a:pt x="1233054" y="789709"/>
                </a:cubicBezTo>
                <a:lnTo>
                  <a:pt x="1260763" y="748145"/>
                </a:lnTo>
                <a:cubicBezTo>
                  <a:pt x="1304080" y="574882"/>
                  <a:pt x="1248717" y="790306"/>
                  <a:pt x="1288472" y="651164"/>
                </a:cubicBezTo>
                <a:cubicBezTo>
                  <a:pt x="1294392" y="630446"/>
                  <a:pt x="1305108" y="576330"/>
                  <a:pt x="1316182" y="554182"/>
                </a:cubicBezTo>
                <a:cubicBezTo>
                  <a:pt x="1323629" y="539289"/>
                  <a:pt x="1334655" y="526473"/>
                  <a:pt x="1343891" y="512618"/>
                </a:cubicBezTo>
                <a:cubicBezTo>
                  <a:pt x="1348509" y="498764"/>
                  <a:pt x="1350232" y="483578"/>
                  <a:pt x="1357745" y="471055"/>
                </a:cubicBezTo>
                <a:cubicBezTo>
                  <a:pt x="1364465" y="459854"/>
                  <a:pt x="1379612" y="455028"/>
                  <a:pt x="1385454" y="443345"/>
                </a:cubicBezTo>
                <a:cubicBezTo>
                  <a:pt x="1398516" y="417221"/>
                  <a:pt x="1403927" y="387927"/>
                  <a:pt x="1413163" y="360218"/>
                </a:cubicBezTo>
                <a:cubicBezTo>
                  <a:pt x="1417781" y="346364"/>
                  <a:pt x="1423476" y="332823"/>
                  <a:pt x="1427018" y="318655"/>
                </a:cubicBezTo>
                <a:cubicBezTo>
                  <a:pt x="1436254" y="281709"/>
                  <a:pt x="1442684" y="243946"/>
                  <a:pt x="1454727" y="207818"/>
                </a:cubicBezTo>
                <a:cubicBezTo>
                  <a:pt x="1459345" y="193964"/>
                  <a:pt x="1461068" y="178778"/>
                  <a:pt x="1468582" y="166255"/>
                </a:cubicBezTo>
                <a:cubicBezTo>
                  <a:pt x="1475303" y="155054"/>
                  <a:pt x="1488131" y="148745"/>
                  <a:pt x="1496291" y="138545"/>
                </a:cubicBezTo>
                <a:cubicBezTo>
                  <a:pt x="1506693" y="125543"/>
                  <a:pt x="1511469" y="107947"/>
                  <a:pt x="1524000" y="96982"/>
                </a:cubicBezTo>
                <a:cubicBezTo>
                  <a:pt x="1590111" y="39135"/>
                  <a:pt x="1611772" y="40016"/>
                  <a:pt x="1690254" y="13855"/>
                </a:cubicBezTo>
                <a:lnTo>
                  <a:pt x="1731818" y="0"/>
                </a:lnTo>
                <a:cubicBezTo>
                  <a:pt x="1805709" y="4618"/>
                  <a:pt x="1879863" y="6105"/>
                  <a:pt x="1953491" y="13855"/>
                </a:cubicBezTo>
                <a:cubicBezTo>
                  <a:pt x="1997601" y="18498"/>
                  <a:pt x="1998011" y="36114"/>
                  <a:pt x="2036618" y="55418"/>
                </a:cubicBezTo>
                <a:cubicBezTo>
                  <a:pt x="2049680" y="61949"/>
                  <a:pt x="2064327" y="64655"/>
                  <a:pt x="2078182" y="69273"/>
                </a:cubicBezTo>
                <a:cubicBezTo>
                  <a:pt x="2092036" y="83127"/>
                  <a:pt x="2107716" y="95370"/>
                  <a:pt x="2119745" y="110836"/>
                </a:cubicBezTo>
                <a:cubicBezTo>
                  <a:pt x="2140191" y="137123"/>
                  <a:pt x="2156690" y="166255"/>
                  <a:pt x="2175163" y="193964"/>
                </a:cubicBezTo>
                <a:cubicBezTo>
                  <a:pt x="2184399" y="207818"/>
                  <a:pt x="2191098" y="223753"/>
                  <a:pt x="2202872" y="235527"/>
                </a:cubicBezTo>
                <a:lnTo>
                  <a:pt x="2230582" y="263236"/>
                </a:lnTo>
                <a:cubicBezTo>
                  <a:pt x="2235200" y="277091"/>
                  <a:pt x="2237905" y="291738"/>
                  <a:pt x="2244436" y="304800"/>
                </a:cubicBezTo>
                <a:cubicBezTo>
                  <a:pt x="2251882" y="319693"/>
                  <a:pt x="2265382" y="331148"/>
                  <a:pt x="2272145" y="346364"/>
                </a:cubicBezTo>
                <a:cubicBezTo>
                  <a:pt x="2284007" y="373054"/>
                  <a:pt x="2299854" y="429491"/>
                  <a:pt x="2299854" y="429491"/>
                </a:cubicBezTo>
                <a:cubicBezTo>
                  <a:pt x="2298485" y="441817"/>
                  <a:pt x="2294302" y="558817"/>
                  <a:pt x="2272145" y="595745"/>
                </a:cubicBezTo>
                <a:cubicBezTo>
                  <a:pt x="2265424" y="606946"/>
                  <a:pt x="2253672" y="614218"/>
                  <a:pt x="2244436" y="623455"/>
                </a:cubicBezTo>
                <a:lnTo>
                  <a:pt x="2216727" y="706582"/>
                </a:lnTo>
                <a:cubicBezTo>
                  <a:pt x="2212109" y="720436"/>
                  <a:pt x="2213198" y="737818"/>
                  <a:pt x="2202872" y="748145"/>
                </a:cubicBezTo>
                <a:cubicBezTo>
                  <a:pt x="2193636" y="757382"/>
                  <a:pt x="2183323" y="765655"/>
                  <a:pt x="2175163" y="775855"/>
                </a:cubicBezTo>
                <a:cubicBezTo>
                  <a:pt x="2164761" y="788857"/>
                  <a:pt x="2159228" y="805644"/>
                  <a:pt x="2147454" y="817418"/>
                </a:cubicBezTo>
                <a:cubicBezTo>
                  <a:pt x="2135680" y="829192"/>
                  <a:pt x="2119745" y="835891"/>
                  <a:pt x="2105891" y="845127"/>
                </a:cubicBezTo>
                <a:cubicBezTo>
                  <a:pt x="2110509" y="900545"/>
                  <a:pt x="2108839" y="956851"/>
                  <a:pt x="2119745" y="1011382"/>
                </a:cubicBezTo>
                <a:cubicBezTo>
                  <a:pt x="2126934" y="1047329"/>
                  <a:pt x="2157462" y="1054103"/>
                  <a:pt x="2175163" y="1080655"/>
                </a:cubicBezTo>
                <a:cubicBezTo>
                  <a:pt x="2186619" y="1097839"/>
                  <a:pt x="2191416" y="1118889"/>
                  <a:pt x="2202872" y="1136073"/>
                </a:cubicBezTo>
                <a:cubicBezTo>
                  <a:pt x="2210118" y="1146941"/>
                  <a:pt x="2222422" y="1153582"/>
                  <a:pt x="2230582" y="1163782"/>
                </a:cubicBezTo>
                <a:cubicBezTo>
                  <a:pt x="2300503" y="1251181"/>
                  <a:pt x="2219087" y="1166139"/>
                  <a:pt x="2286000" y="1233055"/>
                </a:cubicBezTo>
                <a:cubicBezTo>
                  <a:pt x="2318974" y="1331978"/>
                  <a:pt x="2297507" y="1291880"/>
                  <a:pt x="2341418" y="1357745"/>
                </a:cubicBezTo>
                <a:cubicBezTo>
                  <a:pt x="2380664" y="1475489"/>
                  <a:pt x="2325928" y="1331929"/>
                  <a:pt x="2382982" y="1427018"/>
                </a:cubicBezTo>
                <a:cubicBezTo>
                  <a:pt x="2390496" y="1439541"/>
                  <a:pt x="2392218" y="1454727"/>
                  <a:pt x="2396836" y="1468582"/>
                </a:cubicBezTo>
                <a:cubicBezTo>
                  <a:pt x="2401454" y="1505527"/>
                  <a:pt x="2404031" y="1542786"/>
                  <a:pt x="2410691" y="1579418"/>
                </a:cubicBezTo>
                <a:cubicBezTo>
                  <a:pt x="2413303" y="1593786"/>
                  <a:pt x="2420702" y="1606893"/>
                  <a:pt x="2424545" y="1620982"/>
                </a:cubicBezTo>
                <a:cubicBezTo>
                  <a:pt x="2434565" y="1657723"/>
                  <a:pt x="2440211" y="1695690"/>
                  <a:pt x="2452254" y="1731818"/>
                </a:cubicBezTo>
                <a:cubicBezTo>
                  <a:pt x="2461381" y="1759198"/>
                  <a:pt x="2469402" y="1795413"/>
                  <a:pt x="2493818" y="1814945"/>
                </a:cubicBezTo>
                <a:cubicBezTo>
                  <a:pt x="2505222" y="1824068"/>
                  <a:pt x="2520948" y="1826579"/>
                  <a:pt x="2535382" y="1828800"/>
                </a:cubicBezTo>
                <a:cubicBezTo>
                  <a:pt x="2581254" y="1835858"/>
                  <a:pt x="2627745" y="1838037"/>
                  <a:pt x="2673927" y="1842655"/>
                </a:cubicBezTo>
                <a:cubicBezTo>
                  <a:pt x="2707733" y="1853923"/>
                  <a:pt x="2730196" y="1857360"/>
                  <a:pt x="2757054" y="1884218"/>
                </a:cubicBezTo>
                <a:cubicBezTo>
                  <a:pt x="2849414" y="1976579"/>
                  <a:pt x="2715494" y="1879603"/>
                  <a:pt x="2826327" y="1953491"/>
                </a:cubicBezTo>
                <a:cubicBezTo>
                  <a:pt x="2830945" y="1967346"/>
                  <a:pt x="2833090" y="1982289"/>
                  <a:pt x="2840182" y="1995055"/>
                </a:cubicBezTo>
                <a:cubicBezTo>
                  <a:pt x="2856355" y="2024166"/>
                  <a:pt x="2895600" y="2078182"/>
                  <a:pt x="2895600" y="2078182"/>
                </a:cubicBezTo>
                <a:cubicBezTo>
                  <a:pt x="2904836" y="2105891"/>
                  <a:pt x="2907108" y="2137007"/>
                  <a:pt x="2923309" y="2161309"/>
                </a:cubicBezTo>
                <a:cubicBezTo>
                  <a:pt x="2948302" y="2198799"/>
                  <a:pt x="2961150" y="2214347"/>
                  <a:pt x="2978727" y="2258291"/>
                </a:cubicBezTo>
                <a:cubicBezTo>
                  <a:pt x="2989575" y="2285410"/>
                  <a:pt x="2990235" y="2317116"/>
                  <a:pt x="3006436" y="2341418"/>
                </a:cubicBezTo>
                <a:cubicBezTo>
                  <a:pt x="3015672" y="2355273"/>
                  <a:pt x="3026698" y="2368089"/>
                  <a:pt x="3034145" y="2382982"/>
                </a:cubicBezTo>
                <a:cubicBezTo>
                  <a:pt x="3070116" y="2454922"/>
                  <a:pt x="3021587" y="2398131"/>
                  <a:pt x="3075709" y="2452255"/>
                </a:cubicBezTo>
                <a:cubicBezTo>
                  <a:pt x="3084945" y="2479964"/>
                  <a:pt x="3087216" y="2511080"/>
                  <a:pt x="3103418" y="2535382"/>
                </a:cubicBezTo>
                <a:cubicBezTo>
                  <a:pt x="3112654" y="2549236"/>
                  <a:pt x="3123680" y="2562052"/>
                  <a:pt x="3131127" y="2576945"/>
                </a:cubicBezTo>
                <a:cubicBezTo>
                  <a:pt x="3188490" y="2691670"/>
                  <a:pt x="3093278" y="2540952"/>
                  <a:pt x="3172691" y="2660073"/>
                </a:cubicBezTo>
                <a:cubicBezTo>
                  <a:pt x="3219256" y="2799771"/>
                  <a:pt x="3148203" y="2583065"/>
                  <a:pt x="3200400" y="2757055"/>
                </a:cubicBezTo>
                <a:cubicBezTo>
                  <a:pt x="3208793" y="2785031"/>
                  <a:pt x="3218873" y="2812473"/>
                  <a:pt x="3228109" y="2840182"/>
                </a:cubicBezTo>
                <a:lnTo>
                  <a:pt x="3241963" y="2881745"/>
                </a:lnTo>
                <a:lnTo>
                  <a:pt x="3255818" y="2923309"/>
                </a:lnTo>
                <a:cubicBezTo>
                  <a:pt x="3251200" y="2969491"/>
                  <a:pt x="3256640" y="3017824"/>
                  <a:pt x="3241963" y="3061855"/>
                </a:cubicBezTo>
                <a:cubicBezTo>
                  <a:pt x="3233932" y="3085948"/>
                  <a:pt x="3160091" y="3101739"/>
                  <a:pt x="3144982" y="3103418"/>
                </a:cubicBezTo>
                <a:cubicBezTo>
                  <a:pt x="3008305" y="3118604"/>
                  <a:pt x="2708216" y="3126985"/>
                  <a:pt x="2604654" y="3131127"/>
                </a:cubicBezTo>
                <a:cubicBezTo>
                  <a:pt x="2348842" y="3195082"/>
                  <a:pt x="2692266" y="3113529"/>
                  <a:pt x="1967345" y="3158836"/>
                </a:cubicBezTo>
                <a:cubicBezTo>
                  <a:pt x="1938194" y="3160658"/>
                  <a:pt x="1884218" y="3186545"/>
                  <a:pt x="1884218" y="3186545"/>
                </a:cubicBezTo>
                <a:cubicBezTo>
                  <a:pt x="1874982" y="3195782"/>
                  <a:pt x="1866709" y="3206095"/>
                  <a:pt x="1856509" y="3214255"/>
                </a:cubicBezTo>
                <a:cubicBezTo>
                  <a:pt x="1843507" y="3224657"/>
                  <a:pt x="1819519" y="3225954"/>
                  <a:pt x="1814945" y="3241964"/>
                </a:cubicBezTo>
                <a:cubicBezTo>
                  <a:pt x="1795422" y="3310293"/>
                  <a:pt x="1828937" y="3313255"/>
                  <a:pt x="1870363" y="3325091"/>
                </a:cubicBezTo>
                <a:cubicBezTo>
                  <a:pt x="1888672" y="3330322"/>
                  <a:pt x="1907309" y="3334327"/>
                  <a:pt x="1925782" y="3338945"/>
                </a:cubicBezTo>
                <a:cubicBezTo>
                  <a:pt x="1939636" y="3348182"/>
                  <a:pt x="1952040" y="3360096"/>
                  <a:pt x="1967345" y="3366655"/>
                </a:cubicBezTo>
                <a:cubicBezTo>
                  <a:pt x="1984847" y="3374156"/>
                  <a:pt x="2003782" y="3378991"/>
                  <a:pt x="2022763" y="3380509"/>
                </a:cubicBezTo>
                <a:cubicBezTo>
                  <a:pt x="2119546" y="3388252"/>
                  <a:pt x="2216785" y="3388663"/>
                  <a:pt x="2313709" y="3394364"/>
                </a:cubicBezTo>
                <a:cubicBezTo>
                  <a:pt x="2458753" y="3402896"/>
                  <a:pt x="2487285" y="3407492"/>
                  <a:pt x="2618509" y="3422073"/>
                </a:cubicBezTo>
                <a:cubicBezTo>
                  <a:pt x="2690686" y="3446131"/>
                  <a:pt x="2633447" y="3420168"/>
                  <a:pt x="2687782" y="3463636"/>
                </a:cubicBezTo>
                <a:cubicBezTo>
                  <a:pt x="2721867" y="3490904"/>
                  <a:pt x="2731964" y="3485601"/>
                  <a:pt x="2757054" y="3519055"/>
                </a:cubicBezTo>
                <a:cubicBezTo>
                  <a:pt x="2851043" y="3644374"/>
                  <a:pt x="2776637" y="3566348"/>
                  <a:pt x="2840182" y="3629891"/>
                </a:cubicBezTo>
                <a:cubicBezTo>
                  <a:pt x="2849418" y="3657600"/>
                  <a:pt x="2851689" y="3688716"/>
                  <a:pt x="2867891" y="3713018"/>
                </a:cubicBezTo>
                <a:cubicBezTo>
                  <a:pt x="2886990" y="3741667"/>
                  <a:pt x="2916849" y="3798228"/>
                  <a:pt x="2951018" y="3823855"/>
                </a:cubicBezTo>
                <a:cubicBezTo>
                  <a:pt x="2977660" y="3843836"/>
                  <a:pt x="3006436" y="3860800"/>
                  <a:pt x="3034145" y="3879273"/>
                </a:cubicBezTo>
                <a:cubicBezTo>
                  <a:pt x="3048000" y="3888509"/>
                  <a:pt x="3059555" y="3902943"/>
                  <a:pt x="3075709" y="3906982"/>
                </a:cubicBezTo>
                <a:cubicBezTo>
                  <a:pt x="3200713" y="3938233"/>
                  <a:pt x="3150417" y="3922649"/>
                  <a:pt x="3228109" y="3948545"/>
                </a:cubicBezTo>
                <a:cubicBezTo>
                  <a:pt x="3237345" y="3957782"/>
                  <a:pt x="3245618" y="3968095"/>
                  <a:pt x="3255818" y="3976255"/>
                </a:cubicBezTo>
                <a:cubicBezTo>
                  <a:pt x="3268820" y="3986657"/>
                  <a:pt x="3286417" y="3991433"/>
                  <a:pt x="3297382" y="4003964"/>
                </a:cubicBezTo>
                <a:cubicBezTo>
                  <a:pt x="3319312" y="4029026"/>
                  <a:pt x="3334327" y="4059382"/>
                  <a:pt x="3352800" y="4087091"/>
                </a:cubicBezTo>
                <a:lnTo>
                  <a:pt x="3380509" y="4128655"/>
                </a:lnTo>
                <a:lnTo>
                  <a:pt x="3408218" y="4170218"/>
                </a:lnTo>
                <a:cubicBezTo>
                  <a:pt x="3447464" y="4287962"/>
                  <a:pt x="3392728" y="4144402"/>
                  <a:pt x="3449782" y="4239491"/>
                </a:cubicBezTo>
                <a:cubicBezTo>
                  <a:pt x="3457296" y="4252014"/>
                  <a:pt x="3451752" y="4272567"/>
                  <a:pt x="3463636" y="4281055"/>
                </a:cubicBezTo>
                <a:cubicBezTo>
                  <a:pt x="3487403" y="4298032"/>
                  <a:pt x="3519054" y="4299528"/>
                  <a:pt x="3546763" y="4308764"/>
                </a:cubicBezTo>
                <a:lnTo>
                  <a:pt x="3588327" y="4322618"/>
                </a:lnTo>
                <a:lnTo>
                  <a:pt x="3629891" y="4336473"/>
                </a:lnTo>
                <a:cubicBezTo>
                  <a:pt x="3761011" y="4321904"/>
                  <a:pt x="3742842" y="4359249"/>
                  <a:pt x="3782291" y="4267200"/>
                </a:cubicBezTo>
                <a:cubicBezTo>
                  <a:pt x="3788044" y="4253777"/>
                  <a:pt x="3791527" y="4239491"/>
                  <a:pt x="3796145" y="4225636"/>
                </a:cubicBezTo>
                <a:cubicBezTo>
                  <a:pt x="3791527" y="4184072"/>
                  <a:pt x="3790492" y="4141952"/>
                  <a:pt x="3782291" y="4100945"/>
                </a:cubicBezTo>
                <a:cubicBezTo>
                  <a:pt x="3776563" y="4072304"/>
                  <a:pt x="3754582" y="4017818"/>
                  <a:pt x="3754582" y="4017818"/>
                </a:cubicBezTo>
                <a:cubicBezTo>
                  <a:pt x="3759200" y="4003964"/>
                  <a:pt x="3760923" y="3988778"/>
                  <a:pt x="3768436" y="3976255"/>
                </a:cubicBezTo>
                <a:cubicBezTo>
                  <a:pt x="3783277" y="3951519"/>
                  <a:pt x="3809685" y="3937805"/>
                  <a:pt x="3837709" y="3934691"/>
                </a:cubicBezTo>
                <a:cubicBezTo>
                  <a:pt x="3865249" y="3931631"/>
                  <a:pt x="3893127" y="3934691"/>
                  <a:pt x="3920836" y="3934691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Picture 6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9028" y="5729130"/>
            <a:ext cx="1658937" cy="190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50407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613</TotalTime>
  <Words>284</Words>
  <Application>Microsoft Office PowerPoint</Application>
  <PresentationFormat>Экран (4:3)</PresentationFormat>
  <Paragraphs>58</Paragraphs>
  <Slides>16</Slides>
  <Notes>1</Notes>
  <HiddenSlides>0</HiddenSlides>
  <MMClips>3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0" baseType="lpstr">
      <vt:lpstr>Arial</vt:lpstr>
      <vt:lpstr>Calibri</vt:lpstr>
      <vt:lpstr>Times New Roman</vt:lpstr>
      <vt:lpstr>Тема Office</vt:lpstr>
      <vt:lpstr>Презентация PowerPoint</vt:lpstr>
      <vt:lpstr>Правила игры</vt:lpstr>
      <vt:lpstr>Презентация PowerPoint</vt:lpstr>
      <vt:lpstr>Презентация PowerPoint</vt:lpstr>
      <vt:lpstr>Помоги букве А найти свой дом</vt:lpstr>
      <vt:lpstr>Найти все картинки которые начинаются со звука [а] и нажми на них</vt:lpstr>
      <vt:lpstr>Найти на картинки все буквы А и посчитай сколько их осталось </vt:lpstr>
      <vt:lpstr>Собери в тележку все ягоды и фрукты которые начинаются со звука [а]</vt:lpstr>
      <vt:lpstr>Выбери на картинке 4 цвета, которые нам нужны для того, чтобы раскрасить арбуз </vt:lpstr>
      <vt:lpstr>Презентация PowerPoint</vt:lpstr>
      <vt:lpstr>Презентация PowerPoint</vt:lpstr>
      <vt:lpstr>Презентация PowerPoint</vt:lpstr>
      <vt:lpstr>Сложи букву А из палочек </vt:lpstr>
      <vt:lpstr>Найти буквы А которая написана не правильно 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Попова Екатерина</dc:creator>
  <cp:lastModifiedBy>Анастасия Сатункина</cp:lastModifiedBy>
  <cp:revision>66</cp:revision>
  <dcterms:created xsi:type="dcterms:W3CDTF">2022-11-21T15:37:41Z</dcterms:created>
  <dcterms:modified xsi:type="dcterms:W3CDTF">2026-10-06T08:43:36Z</dcterms:modified>
</cp:coreProperties>
</file>