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66" r:id="rId4"/>
    <p:sldId id="257" r:id="rId5"/>
    <p:sldId id="265" r:id="rId6"/>
    <p:sldId id="267" r:id="rId7"/>
    <p:sldId id="260" r:id="rId8"/>
    <p:sldId id="258" r:id="rId9"/>
    <p:sldId id="268" r:id="rId10"/>
    <p:sldId id="259" r:id="rId11"/>
    <p:sldId id="269" r:id="rId12"/>
    <p:sldId id="261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1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408975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403669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493351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78186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4430388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8424908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498824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2532429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04125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908214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8574147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196079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967030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194522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32382484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71088251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6115044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B287B88-CD79-4829-AF16-01F8F6928E39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E47F725-A846-4311-8F67-AC3D81AA4E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37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4835" y="831274"/>
            <a:ext cx="91717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 </a:t>
            </a:r>
          </a:p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волшебного  сундучка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3646" y="3094872"/>
            <a:ext cx="4112200" cy="2741467"/>
          </a:xfrm>
          <a:prstGeom prst="rect">
            <a:avLst/>
          </a:prstGeom>
        </p:spPr>
      </p:pic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10881360" y="5650992"/>
            <a:ext cx="539496" cy="43891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2642707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730752" y="1014983"/>
            <a:ext cx="4334257" cy="1472185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Кто плывет на корабле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неизведанной земле?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Весельчак он и добряк.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зовут его?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16982" y="2816869"/>
            <a:ext cx="3006409" cy="30064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312" y="2585743"/>
            <a:ext cx="2549670" cy="3373410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962249" y="5797296"/>
            <a:ext cx="568335" cy="3699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16809" y="2913056"/>
            <a:ext cx="2761891" cy="274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96717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7526" y="706582"/>
            <a:ext cx="4721564" cy="1643131"/>
          </a:xfrm>
        </p:spPr>
        <p:txBody>
          <a:bodyPr>
            <a:noAutofit/>
          </a:bodyPr>
          <a:lstStyle/>
          <a:p>
            <a:endParaRPr lang="ru-RU" sz="22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Кирпичи кладет он в ряд,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 садик для ребят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шахтер и не водитель,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Дом нам выстроит</a:t>
            </a:r>
            <a:r>
              <a:rPr lang="ru-RU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8355" y="2550544"/>
            <a:ext cx="2549670" cy="3373410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962249" y="5797296"/>
            <a:ext cx="568335" cy="3699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7020" y="2550544"/>
            <a:ext cx="2770506" cy="32577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68854" y="2683049"/>
            <a:ext cx="2993395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96717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3017" y="706582"/>
            <a:ext cx="39623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от всех родных вдали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Водит в море корабли.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Повидал немало стран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отважный...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333"/>
          <a:stretch/>
        </p:blipFill>
        <p:spPr>
          <a:xfrm>
            <a:off x="7887621" y="2522082"/>
            <a:ext cx="3196611" cy="2992028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0881360" y="5815584"/>
            <a:ext cx="627419" cy="3291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4653" y="2785608"/>
            <a:ext cx="1871634" cy="3029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807"/>
          <a:stretch/>
        </p:blipFill>
        <p:spPr>
          <a:xfrm flipH="1">
            <a:off x="1363518" y="2781326"/>
            <a:ext cx="2030846" cy="303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3058950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62400" y="817418"/>
            <a:ext cx="38377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Стук летит из-под колес,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Мчится вдаль электровоз.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 водит не таксист,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пилот, а...        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07127" y="2557851"/>
            <a:ext cx="2770506" cy="3257733"/>
          </a:xfrm>
          <a:prstGeom prst="rect">
            <a:avLst/>
          </a:prstGeom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10881360" y="5815584"/>
            <a:ext cx="627419" cy="32918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8252" b="91189" l="20042" r="871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516" y="2557851"/>
            <a:ext cx="2246268" cy="33883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945272" y="2726725"/>
            <a:ext cx="2514599" cy="291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3058950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8473" y="942109"/>
            <a:ext cx="44057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6764" y="942109"/>
            <a:ext cx="41979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пропишет витамины?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излечит от ангины?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прививках ты не плачь —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лечиться, знает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       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18249" y="2851893"/>
            <a:ext cx="2339972" cy="3010763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817352" y="5733288"/>
            <a:ext cx="629529" cy="37208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136072" y="2685105"/>
            <a:ext cx="2161309" cy="32342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1264" y="2851893"/>
            <a:ext cx="2612881" cy="310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3733378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5200" y="831273"/>
            <a:ext cx="44473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посту он в снег и в зной,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Охраняет наш покой.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присяге верный,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Называется...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807" b="98890" l="0" r="970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980" y="2780702"/>
            <a:ext cx="1871152" cy="30257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0346" y="2635877"/>
            <a:ext cx="2992582" cy="3227713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902460" y="5806440"/>
            <a:ext cx="618979" cy="3847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77657" y="2635877"/>
            <a:ext cx="2451798" cy="369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5445730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5527" y="872836"/>
            <a:ext cx="41727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фильмах трюки выполняет,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высоты на дно ныряет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Подготовленный актер.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Быстрый, смелый... 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201" b="3468"/>
          <a:stretch/>
        </p:blipFill>
        <p:spPr>
          <a:xfrm>
            <a:off x="4387420" y="2663928"/>
            <a:ext cx="3280471" cy="3255404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817352" y="5733288"/>
            <a:ext cx="629529" cy="37208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3168" y="2862378"/>
            <a:ext cx="2313709" cy="28709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9122" b="91134" l="18377" r="82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680"/>
          <a:stretch/>
        </p:blipFill>
        <p:spPr>
          <a:xfrm>
            <a:off x="8468434" y="2995703"/>
            <a:ext cx="2095737" cy="27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3796175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16037" y="831273"/>
            <a:ext cx="75922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Темной ночью, ясным днем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сражается с огнем.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каске, будто воин славный,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пожар спешит...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807" b="98890" l="0" r="970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89818" y="2674872"/>
            <a:ext cx="2036620" cy="3293307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898837" y="5775804"/>
            <a:ext cx="618979" cy="38475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34369" y="3032904"/>
            <a:ext cx="2728507" cy="27285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1115" y="2891314"/>
            <a:ext cx="2341067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6715622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76254" y="692727"/>
            <a:ext cx="516774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прозвенел звонок,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классе начался урок.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 школьник и родитель —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Проведет урок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7375" y="2822204"/>
            <a:ext cx="3002524" cy="30025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5450" y="2602038"/>
            <a:ext cx="2760023" cy="3442856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835639" y="5824728"/>
            <a:ext cx="657665" cy="3242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7412" y="2602038"/>
            <a:ext cx="2761752" cy="27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4371895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73236" y="595745"/>
            <a:ext cx="77031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витрине все продукты: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Овощи, орехи, фрукты.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Помидор и огурец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Предлагает...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5656" y="2719403"/>
            <a:ext cx="2760023" cy="3442856"/>
          </a:xfrm>
          <a:prstGeom prst="rect">
            <a:avLst/>
          </a:prstGeom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10835639" y="5824728"/>
            <a:ext cx="657665" cy="32426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314"/>
          <a:stretch/>
        </p:blipFill>
        <p:spPr>
          <a:xfrm>
            <a:off x="1451305" y="2845369"/>
            <a:ext cx="2332926" cy="29029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51428" y="2819140"/>
            <a:ext cx="2164268" cy="30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3891654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0" y="692727"/>
            <a:ext cx="44473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Мастерица на все руки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сошьет пиджак и брюки.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закройщик, не ткачиха.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она, скажи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   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86945" y="789709"/>
            <a:ext cx="5250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3100" y="2636950"/>
            <a:ext cx="2163882" cy="3005632"/>
          </a:xfrm>
          <a:prstGeom prst="rect">
            <a:avLst/>
          </a:prstGeom>
        </p:spPr>
      </p:pic>
      <p:sp>
        <p:nvSpPr>
          <p:cNvPr id="8" name="Управляющая кнопка: в конец 7">
            <a:hlinkClick r:id="" action="ppaction://hlinkshowjump?jump=lastslide" highlightClick="1"/>
          </p:cNvPr>
          <p:cNvSpPr/>
          <p:nvPr/>
        </p:nvSpPr>
        <p:spPr>
          <a:xfrm>
            <a:off x="10899648" y="5815584"/>
            <a:ext cx="585216" cy="34747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9460" y="2636950"/>
            <a:ext cx="2334970" cy="29019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57310" y="2838934"/>
            <a:ext cx="2189017" cy="284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780544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86945" y="789709"/>
            <a:ext cx="5250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37710" y="789709"/>
            <a:ext cx="45997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он весьма хороший,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шкаф нам для прихожей.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плотник, не маляр.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    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97" t="18044" r="15723" b="20217"/>
          <a:stretch/>
        </p:blipFill>
        <p:spPr>
          <a:xfrm>
            <a:off x="8239577" y="2433913"/>
            <a:ext cx="2660071" cy="3298953"/>
          </a:xfrm>
          <a:prstGeom prst="rect">
            <a:avLst/>
          </a:prstGeom>
        </p:spPr>
      </p:pic>
      <p:sp>
        <p:nvSpPr>
          <p:cNvPr id="8" name="Управляющая кнопка: в конец 7">
            <a:hlinkClick r:id="" action="ppaction://hlinkshowjump?jump=lastslide" highlightClick="1"/>
          </p:cNvPr>
          <p:cNvSpPr/>
          <p:nvPr/>
        </p:nvSpPr>
        <p:spPr>
          <a:xfrm>
            <a:off x="10899648" y="5815584"/>
            <a:ext cx="585216" cy="347472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4690" y="2491148"/>
            <a:ext cx="1761951" cy="33244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7828" y="2473592"/>
            <a:ext cx="2699471" cy="311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9698726"/>
      </p:ext>
    </p:extLst>
  </p:cSld>
  <p:clrMapOvr>
    <a:masterClrMapping/>
  </p:clrMapOvr>
  <p:transition spd="slow" advClick="0">
    <p:wipe/>
    <p:sndAc>
      <p:stSnd>
        <p:snd r:embed="rId2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257</TotalTime>
  <Words>208</Words>
  <Application>Microsoft Office PowerPoint</Application>
  <PresentationFormat>Произвольный</PresentationFormat>
  <Paragraphs>51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Натуральные материалы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Userrr</dc:creator>
  <cp:lastModifiedBy>User</cp:lastModifiedBy>
  <cp:revision>31</cp:revision>
  <dcterms:created xsi:type="dcterms:W3CDTF">2022-11-27T11:02:15Z</dcterms:created>
  <dcterms:modified xsi:type="dcterms:W3CDTF">2022-12-02T02:55:08Z</dcterms:modified>
</cp:coreProperties>
</file>