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8" r:id="rId2"/>
    <p:sldId id="284" r:id="rId3"/>
    <p:sldId id="270" r:id="rId4"/>
    <p:sldId id="285" r:id="rId5"/>
    <p:sldId id="271" r:id="rId6"/>
    <p:sldId id="286" r:id="rId7"/>
    <p:sldId id="272" r:id="rId8"/>
    <p:sldId id="273" r:id="rId9"/>
    <p:sldId id="292" r:id="rId10"/>
    <p:sldId id="274" r:id="rId11"/>
    <p:sldId id="289" r:id="rId12"/>
    <p:sldId id="275" r:id="rId13"/>
    <p:sldId id="276" r:id="rId14"/>
    <p:sldId id="277" r:id="rId15"/>
    <p:sldId id="281" r:id="rId16"/>
    <p:sldId id="279" r:id="rId17"/>
    <p:sldId id="282" r:id="rId18"/>
    <p:sldId id="290" r:id="rId19"/>
  </p:sldIdLst>
  <p:sldSz cx="9144000" cy="6858000" type="screen4x3"/>
  <p:notesSz cx="6858000" cy="9144000"/>
  <p:defaultTextStyle>
    <a:defPPr>
      <a:defRPr lang="es-U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0FCDDB2-E195-4C30-BFC3-7E09C6FF9827}">
          <p14:sldIdLst>
            <p14:sldId id="268"/>
            <p14:sldId id="284"/>
            <p14:sldId id="270"/>
            <p14:sldId id="285"/>
            <p14:sldId id="271"/>
            <p14:sldId id="286"/>
            <p14:sldId id="272"/>
            <p14:sldId id="273"/>
            <p14:sldId id="292"/>
            <p14:sldId id="274"/>
            <p14:sldId id="289"/>
            <p14:sldId id="275"/>
            <p14:sldId id="276"/>
            <p14:sldId id="277"/>
            <p14:sldId id="281"/>
            <p14:sldId id="279"/>
            <p14:sldId id="282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8537"/>
    <a:srgbClr val="8BF67C"/>
    <a:srgbClr val="A1F616"/>
    <a:srgbClr val="FF3300"/>
    <a:srgbClr val="21E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57" autoAdjust="0"/>
    <p:restoredTop sz="68132" autoAdjust="0"/>
  </p:normalViewPr>
  <p:slideViewPr>
    <p:cSldViewPr>
      <p:cViewPr varScale="1">
        <p:scale>
          <a:sx n="100" d="100"/>
          <a:sy n="100" d="100"/>
        </p:scale>
        <p:origin x="65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1E3A-C2C7-4392-99D6-A735482473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D81B4-0BE5-4FDC-98F1-9640EAE490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53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D81B4-0BE5-4FDC-98F1-9640EAE49014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D81B4-0BE5-4FDC-98F1-9640EAE49014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FAD3-2D52-4B54-B222-46B5F0010AB8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2415-381F-459B-A21C-686A73DF9B7E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69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AFDC-AE6F-4345-8AEC-8FD2F1BCF53A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A106B-3A10-4359-8BBE-92258E05E2CE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92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30F6-18EF-4BF3-A9CF-E3C635F9DAB9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07962-716A-46F9-B2A4-E7FC13375365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1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EFD85-0C9D-4D70-92EC-ADF694DA156C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32871-62B8-425D-930F-B66003911305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3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5B28-F2C8-4275-8E05-50748AA7815E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48D0E-B62E-4DF3-AE0F-A51FD9E41260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9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AB3CE-C012-4D2E-8896-5EACA2B9F7AB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64F41-3FD6-418C-9D45-05B390330B58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8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3EB39-0D44-4C02-B981-8F28A42CCBD5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A8AEC-45BE-4587-B03F-51DF4E4B7A70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1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BEFCB-2FAB-4AF1-8C74-F5C95D7FAA48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21FD-770D-4F96-8B9F-B573640CD8A3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68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s-U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3535A-331A-4E05-A54A-F1032BD5AA23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69F66-E724-45CB-9A15-F3B408D830DF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42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B0530-8B58-4760-8CAA-ABA42A892D26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357FE-90CE-4345-8856-E4AADD4A68FA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87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860C1-A703-4B89-A1B3-078B56931940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1B22-3A9E-43C6-833A-994529F35F79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1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s-UY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U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63EBF1-88EF-4DCF-99B1-9974547EB3F9}" type="datetimeFigureOut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6/10/2026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727573-DCD0-49A8-B176-2392F5701516}" type="slidenum">
              <a:rPr lang="es-U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U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6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hyperlink" Target="http://fotki.yandex.ru/users/tatyana-chechene/view/495466/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1.jpe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audio" Target="../media/audio1.wav"/><Relationship Id="rId10" Type="http://schemas.openxmlformats.org/officeDocument/2006/relationships/image" Target="../media/image18.jpeg"/><Relationship Id="rId4" Type="http://schemas.openxmlformats.org/officeDocument/2006/relationships/image" Target="../media/image14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22.jpeg"/><Relationship Id="rId11" Type="http://schemas.openxmlformats.org/officeDocument/2006/relationships/image" Target="../media/image26.png"/><Relationship Id="rId5" Type="http://schemas.openxmlformats.org/officeDocument/2006/relationships/audio" Target="../media/audio2.wav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openxmlformats.org/officeDocument/2006/relationships/audio" Target="../media/audio2.wav"/><Relationship Id="rId10" Type="http://schemas.openxmlformats.org/officeDocument/2006/relationships/image" Target="../media/image32.jpeg"/><Relationship Id="rId4" Type="http://schemas.openxmlformats.org/officeDocument/2006/relationships/image" Target="../media/image28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37.png"/><Relationship Id="rId5" Type="http://schemas.openxmlformats.org/officeDocument/2006/relationships/image" Target="../media/image13.png"/><Relationship Id="rId10" Type="http://schemas.openxmlformats.org/officeDocument/2006/relationships/image" Target="../media/image36.png"/><Relationship Id="rId4" Type="http://schemas.openxmlformats.org/officeDocument/2006/relationships/audio" Target="../media/audio1.wav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audio" Target="../media/audio2.wav"/><Relationship Id="rId10" Type="http://schemas.openxmlformats.org/officeDocument/2006/relationships/image" Target="../media/image34.png"/><Relationship Id="rId4" Type="http://schemas.openxmlformats.org/officeDocument/2006/relationships/image" Target="../media/image39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42.png"/><Relationship Id="rId11" Type="http://schemas.openxmlformats.org/officeDocument/2006/relationships/image" Target="../media/image43.png"/><Relationship Id="rId5" Type="http://schemas.openxmlformats.org/officeDocument/2006/relationships/image" Target="../media/image13.png"/><Relationship Id="rId10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45.png"/><Relationship Id="rId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audio" Target="../media/audio1.wav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11.png"/><Relationship Id="rId11" Type="http://schemas.openxmlformats.org/officeDocument/2006/relationships/image" Target="../media/image47.png"/><Relationship Id="rId5" Type="http://schemas.openxmlformats.org/officeDocument/2006/relationships/audio" Target="../media/audio2.wav"/><Relationship Id="rId10" Type="http://schemas.openxmlformats.org/officeDocument/2006/relationships/image" Target="../media/image36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8.png"/><Relationship Id="rId11" Type="http://schemas.openxmlformats.org/officeDocument/2006/relationships/image" Target="../media/image49.png"/><Relationship Id="rId5" Type="http://schemas.openxmlformats.org/officeDocument/2006/relationships/audio" Target="../media/audio2.wav"/><Relationship Id="rId10" Type="http://schemas.openxmlformats.org/officeDocument/2006/relationships/image" Target="../media/image12.png"/><Relationship Id="rId4" Type="http://schemas.openxmlformats.org/officeDocument/2006/relationships/image" Target="../media/image48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12.png"/><Relationship Id="rId11" Type="http://schemas.openxmlformats.org/officeDocument/2006/relationships/image" Target="../media/image51.png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image" Target="../media/image50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Admin\Desktop\&#1080;&#1075;&#1088;&#1072;%20&#1076;&#1083;&#1103;%20&#1076;&#1077;&#1090;&#1077;&#1081;%20&#1057;&#1086;&#1073;&#1077;&#1088;&#1080;%20&#1094;&#1074;&#1077;&#1090;&#1085;&#1091;&#1102;%20&#1087;&#1080;&#1088;&#1072;&#1084;&#1080;&#1076;&#1082;&#1091;%20(&#1048;&#1085;&#1090;&#1077;&#1088;&#1072;&#1082;&#1090;&#1080;&#1074;&#1085;&#1072;&#1103;%20&#1080;&#1075;&#1088;&#1072;%20&#1076;&#1083;&#1103;%20&#1076;&#1077;&#1090;&#1077;&#1081;).mp3" TargetMode="External"/><Relationship Id="rId6" Type="http://schemas.openxmlformats.org/officeDocument/2006/relationships/image" Target="../media/image9.png"/><Relationship Id="rId11" Type="http://schemas.openxmlformats.org/officeDocument/2006/relationships/image" Target="../media/image53.png"/><Relationship Id="rId5" Type="http://schemas.openxmlformats.org/officeDocument/2006/relationships/audio" Target="../media/audio2.wav"/><Relationship Id="rId10" Type="http://schemas.openxmlformats.org/officeDocument/2006/relationships/image" Target="../media/image12.png"/><Relationship Id="rId4" Type="http://schemas.openxmlformats.org/officeDocument/2006/relationships/image" Target="../media/image52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nature-clipart-banner-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39952" y="263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1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75928" y="2786058"/>
            <a:ext cx="7796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Интерактивная дидактическая игра </a:t>
            </a:r>
          </a:p>
          <a:p>
            <a:pPr algn="ctr"/>
            <a:r>
              <a:rPr lang="ru-RU" sz="2800" b="1" dirty="0" smtClean="0"/>
              <a:t>«Чья мама» (для детей 3-4 лет)</a:t>
            </a:r>
          </a:p>
          <a:p>
            <a:pPr algn="ctr"/>
            <a:r>
              <a:rPr lang="ru-RU" sz="2800" b="1" dirty="0"/>
              <a:t>Игровой интерактивный кейс «Чья мама</a:t>
            </a:r>
            <a:r>
              <a:rPr lang="ru-RU" sz="2800" b="1" dirty="0" smtClean="0"/>
              <a:t>»</a:t>
            </a:r>
            <a:r>
              <a:rPr lang="ru-RU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901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nature-clipart-banner-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7944" y="54868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082" name="Picture 10" descr="mhtml:file://C:\Users\User\Desktop\животные%20и%20их%20детеныши.mht!http://img-fotki.yandex.ru/get/5114/87196971.22/0_78f6a_f4941ca5_L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1" t="5555" r="25279" b="27394"/>
          <a:stretch/>
        </p:blipFill>
        <p:spPr bwMode="auto">
          <a:xfrm>
            <a:off x="2851641" y="2264501"/>
            <a:ext cx="1567016" cy="148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699792" y="1844824"/>
            <a:ext cx="3384376" cy="2376264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57150" h="38100" prst="artDeco"/>
            </a:sp3d>
          </a:bodyPr>
          <a:lstStyle/>
          <a:p>
            <a:pPr algn="ctr"/>
            <a:endParaRPr lang="ru-RU" b="1" dirty="0" smtClean="0">
              <a:ln w="1905">
                <a:solidFill>
                  <a:srgbClr val="FFC000"/>
                </a:solidFill>
              </a:ln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Помоги найти детенышам свою маму.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/>
          <a:srcRect l="7085" r="4138" b="43643"/>
          <a:stretch>
            <a:fillRect/>
          </a:stretch>
        </p:blipFill>
        <p:spPr>
          <a:xfrm>
            <a:off x="899592" y="4365104"/>
            <a:ext cx="1656184" cy="1486796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rcRect b="33896"/>
          <a:stretch>
            <a:fillRect/>
          </a:stretch>
        </p:blipFill>
        <p:spPr>
          <a:xfrm>
            <a:off x="2851641" y="4365104"/>
            <a:ext cx="1590485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/>
          <a:srcRect b="20967"/>
          <a:stretch>
            <a:fillRect/>
          </a:stretch>
        </p:blipFill>
        <p:spPr>
          <a:xfrm>
            <a:off x="4860032" y="4365104"/>
            <a:ext cx="1565053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/>
          <a:srcRect b="37037"/>
          <a:stretch>
            <a:fillRect/>
          </a:stretch>
        </p:blipFill>
        <p:spPr>
          <a:xfrm>
            <a:off x="6732240" y="4365104"/>
            <a:ext cx="164330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4139952" y="263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843808" y="2204864"/>
            <a:ext cx="305649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>
                  <a:solidFill>
                    <a:srgbClr val="6B8537"/>
                  </a:solidFill>
                </a:ln>
                <a:solidFill>
                  <a:srgbClr val="A1F61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Чья мама?</a:t>
            </a:r>
            <a:endParaRPr lang="ru-RU" sz="2800" b="1" cap="none" spc="50" dirty="0">
              <a:ln w="11430">
                <a:solidFill>
                  <a:srgbClr val="6B8537"/>
                </a:solidFill>
              </a:ln>
              <a:solidFill>
                <a:srgbClr val="A1F61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99592" y="2276872"/>
            <a:ext cx="150598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732240" y="2276872"/>
            <a:ext cx="152567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27584" y="217174"/>
            <a:ext cx="1505984" cy="1429731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771800" y="234267"/>
            <a:ext cx="1505984" cy="1395545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88224" y="188640"/>
            <a:ext cx="1505984" cy="1468097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44008" y="252391"/>
            <a:ext cx="1505984" cy="1359297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31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7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1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0.46858 -0.37084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0" y="-1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50451 -0.29722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rcRect l="3913" r="9992" b="42861"/>
          <a:stretch>
            <a:fillRect/>
          </a:stretch>
        </p:blipFill>
        <p:spPr>
          <a:xfrm>
            <a:off x="1691680" y="1614339"/>
            <a:ext cx="158417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2" name="Рисунок 11">
            <a:hlinkClick r:id="" action="ppaction://noaction">
              <a:snd r:embed="rId5" name="click.wav"/>
            </a:hlinkClick>
          </p:cNvPr>
          <p:cNvPicPr>
            <a:picLocks noChangeAspect="1"/>
          </p:cNvPicPr>
          <p:nvPr/>
        </p:nvPicPr>
        <p:blipFill>
          <a:blip r:embed="rId6" cstate="print"/>
          <a:srcRect b="21053"/>
          <a:stretch>
            <a:fillRect/>
          </a:stretch>
        </p:blipFill>
        <p:spPr>
          <a:xfrm>
            <a:off x="2857488" y="4214818"/>
            <a:ext cx="158171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3" name="Рисунок 12">
            <a:hlinkClick r:id="" action="ppaction://noaction">
              <a:snd r:embed="rId5" name="click.wav"/>
            </a:hlinkClick>
          </p:cNvPr>
          <p:cNvPicPr>
            <a:picLocks noChangeAspect="1"/>
          </p:cNvPicPr>
          <p:nvPr/>
        </p:nvPicPr>
        <p:blipFill>
          <a:blip r:embed="rId7" cstate="print"/>
          <a:srcRect b="32089"/>
          <a:stretch>
            <a:fillRect/>
          </a:stretch>
        </p:blipFill>
        <p:spPr>
          <a:xfrm>
            <a:off x="6701358" y="4167385"/>
            <a:ext cx="154816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827584" y="134414"/>
            <a:ext cx="75608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волка и отправь его к маме. Назови его.</a:t>
            </a:r>
            <a:endParaRPr lang="ru-RU" sz="2400" b="1" cap="none" spc="50" dirty="0">
              <a:ln w="11430">
                <a:solidFill>
                  <a:srgbClr val="00B0F0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Рисунок 2">
            <a:hlinkClick r:id="" action="ppaction://noaction">
              <a:snd r:embed="rId8" name="chimes.wav"/>
            </a:hlinkClick>
          </p:cNvPr>
          <p:cNvPicPr>
            <a:picLocks noChangeAspect="1"/>
          </p:cNvPicPr>
          <p:nvPr/>
        </p:nvPicPr>
        <p:blipFill>
          <a:blip r:embed="rId9" cstate="print"/>
          <a:srcRect b="31284"/>
          <a:stretch>
            <a:fillRect/>
          </a:stretch>
        </p:blipFill>
        <p:spPr>
          <a:xfrm>
            <a:off x="4763816" y="4274123"/>
            <a:ext cx="1530023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5" name="Рисунок 14">
            <a:hlinkClick r:id="" action="ppaction://noaction">
              <a:snd r:embed="rId5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rcRect b="25697"/>
          <a:stretch>
            <a:fillRect/>
          </a:stretch>
        </p:blipFill>
        <p:spPr>
          <a:xfrm>
            <a:off x="899592" y="4221088"/>
            <a:ext cx="158417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6" name="Двойная стрелка влево/вправо 15"/>
          <p:cNvSpPr/>
          <p:nvPr/>
        </p:nvSpPr>
        <p:spPr>
          <a:xfrm>
            <a:off x="3563888" y="2204864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0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1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00296 -0.38125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520" y="0"/>
            <a:ext cx="9144000" cy="6858000"/>
          </a:xfrm>
          <a:prstGeom prst="rect">
            <a:avLst/>
          </a:prstGeom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rcRect l="3913" r="9992" b="42861"/>
          <a:stretch>
            <a:fillRect/>
          </a:stretch>
        </p:blipFill>
        <p:spPr>
          <a:xfrm>
            <a:off x="2000232" y="1214422"/>
            <a:ext cx="5000660" cy="469328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827584" y="395567"/>
            <a:ext cx="756084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Распечатай лист и нарисуй волчонка.</a:t>
            </a:r>
            <a:endParaRPr lang="ru-RU" sz="2400" b="1" cap="none" spc="50" dirty="0">
              <a:ln w="11430">
                <a:solidFill>
                  <a:srgbClr val="00B0F0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357422" y="1785926"/>
            <a:ext cx="4357718" cy="378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777\Desktop\4_4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18" y="1371198"/>
            <a:ext cx="4722688" cy="429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01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rcRect l="8371" b="38889"/>
          <a:stretch>
            <a:fillRect/>
          </a:stretch>
        </p:blipFill>
        <p:spPr>
          <a:xfrm>
            <a:off x="2123728" y="2060848"/>
            <a:ext cx="1576418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rcRect b="32342"/>
          <a:stretch>
            <a:fillRect/>
          </a:stretch>
        </p:blipFill>
        <p:spPr>
          <a:xfrm>
            <a:off x="2643174" y="4429132"/>
            <a:ext cx="155396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0" name="Рисунок 9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rcRect b="37823"/>
          <a:stretch>
            <a:fillRect/>
          </a:stretch>
        </p:blipFill>
        <p:spPr>
          <a:xfrm>
            <a:off x="755576" y="4437112"/>
            <a:ext cx="154692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3" name="Рисунок 2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rcRect b="30315"/>
          <a:stretch>
            <a:fillRect/>
          </a:stretch>
        </p:blipFill>
        <p:spPr>
          <a:xfrm>
            <a:off x="6876256" y="4437112"/>
            <a:ext cx="150874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116633"/>
            <a:ext cx="76328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кабана и отправь его к маме</a:t>
            </a:r>
          </a:p>
        </p:txBody>
      </p:sp>
      <p:pic>
        <p:nvPicPr>
          <p:cNvPr id="12" name="Рисунок 11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rcRect b="33469"/>
          <a:stretch>
            <a:fillRect/>
          </a:stretch>
        </p:blipFill>
        <p:spPr>
          <a:xfrm>
            <a:off x="4860032" y="4437112"/>
            <a:ext cx="158026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3" name="Двойная стрелка влево/вправо 12"/>
          <p:cNvSpPr/>
          <p:nvPr/>
        </p:nvSpPr>
        <p:spPr>
          <a:xfrm>
            <a:off x="3923928" y="2564904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4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251520" y="63813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6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0.25365 -0.33935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0" y="-1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827584" y="395567"/>
            <a:ext cx="75608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Нарисуй дорожку от волка к волчонку, от зайца к зайчонку.</a:t>
            </a:r>
            <a:endParaRPr lang="ru-RU" sz="2400" b="1" cap="none" spc="50" dirty="0">
              <a:ln w="11430">
                <a:solidFill>
                  <a:srgbClr val="00B0F0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23528" y="6381328"/>
            <a:ext cx="304800" cy="3048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357422" y="1785926"/>
            <a:ext cx="4357718" cy="378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777\Desktop\190aa9663190ff72ef570d5d9933fbe8bc27e03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340768"/>
            <a:ext cx="6624736" cy="451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01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12" y="99392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b="36439"/>
          <a:stretch>
            <a:fillRect/>
          </a:stretch>
        </p:blipFill>
        <p:spPr>
          <a:xfrm>
            <a:off x="1979712" y="2276872"/>
            <a:ext cx="165411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1" name="Рисунок 10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rcRect t="3075" b="32708"/>
          <a:stretch>
            <a:fillRect/>
          </a:stretch>
        </p:blipFill>
        <p:spPr>
          <a:xfrm>
            <a:off x="6372200" y="4293096"/>
            <a:ext cx="1656000" cy="150386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2" name="Рисунок 11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rcRect l="4348" b="34635"/>
          <a:stretch>
            <a:fillRect/>
          </a:stretch>
        </p:blipFill>
        <p:spPr>
          <a:xfrm>
            <a:off x="611560" y="4437112"/>
            <a:ext cx="162942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3" name="Рисунок 12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rcRect b="33853"/>
          <a:stretch>
            <a:fillRect/>
          </a:stretch>
        </p:blipFill>
        <p:spPr>
          <a:xfrm>
            <a:off x="2483767" y="4437113"/>
            <a:ext cx="162822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827584" y="188641"/>
            <a:ext cx="756083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утки и отправь его к маме</a:t>
            </a:r>
          </a:p>
          <a:p>
            <a:pPr algn="ctr"/>
            <a:endParaRPr lang="ru-RU" sz="24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5" name="Рисунок 14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rcRect l="5421" b="38666"/>
          <a:stretch>
            <a:fillRect/>
          </a:stretch>
        </p:blipFill>
        <p:spPr>
          <a:xfrm>
            <a:off x="4355976" y="4430625"/>
            <a:ext cx="1656000" cy="1518655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6" name="Двойная стрелка влево/вправо 15"/>
          <p:cNvSpPr/>
          <p:nvPr/>
        </p:nvSpPr>
        <p:spPr>
          <a:xfrm>
            <a:off x="3923928" y="2708920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7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323528" y="64533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8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1064 L -0.14844 -0.30787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4437112"/>
            <a:ext cx="1647248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4" name="Рисунок 13">
            <a:hlinkClick r:id="" action="ppaction://noaction">
              <a:snd r:embed="rId6" name="chimes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4437112"/>
            <a:ext cx="172155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5" name="Рисунок 14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60232" y="4437112"/>
            <a:ext cx="160446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709612" y="188641"/>
            <a:ext cx="782282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белки и отправь его к маме</a:t>
            </a:r>
          </a:p>
          <a:p>
            <a:pPr algn="ctr"/>
            <a:endParaRPr lang="ru-RU" sz="2400" b="1" spc="5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ru-RU" sz="2400" b="1" spc="50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63688" y="2204864"/>
            <a:ext cx="1779655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2" name="Рисунок 11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44008" y="4437112"/>
            <a:ext cx="1728191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8" name="Двойная стрелка влево/вправо 17"/>
          <p:cNvSpPr/>
          <p:nvPr/>
        </p:nvSpPr>
        <p:spPr>
          <a:xfrm>
            <a:off x="3779912" y="2708920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3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4533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3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27605 -0.31828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ature-clipart-banner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pic>
        <p:nvPicPr>
          <p:cNvPr id="3074" name="Picture 2" descr="C:\Users\777\Desktop\ut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41682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332656"/>
            <a:ext cx="7416824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Какая дорожка приведет маму уточку к утятам? Раскрась эту дорожку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39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2132856"/>
            <a:ext cx="185850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3" name="Рисунок 12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8024" y="4437112"/>
            <a:ext cx="172819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5" name="Рисунок 14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76256" y="4437112"/>
            <a:ext cx="1647247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6" name="Рисунок 15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rcRect l="2313" b="7656"/>
          <a:stretch>
            <a:fillRect/>
          </a:stretch>
        </p:blipFill>
        <p:spPr>
          <a:xfrm>
            <a:off x="683568" y="4437112"/>
            <a:ext cx="169729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683568" y="198539"/>
            <a:ext cx="734481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лося и отправь его к маме</a:t>
            </a:r>
          </a:p>
          <a:p>
            <a:pPr algn="ctr"/>
            <a:endParaRPr lang="ru-RU" sz="24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Рисунок 7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99792" y="4437112"/>
            <a:ext cx="1721558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9" name="Двойная стрелка влево/вправо 8"/>
          <p:cNvSpPr/>
          <p:nvPr/>
        </p:nvSpPr>
        <p:spPr>
          <a:xfrm>
            <a:off x="3707904" y="2708920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2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4533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7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2361 -0.32893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" y="-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ature-clipart-banner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nature-clipart-banner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80728"/>
            <a:ext cx="6284168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00200" y="260648"/>
            <a:ext cx="6284168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Соедини взрослых зверей и их детенышей 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48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hlinkClick r:id="" action="ppaction://noaction">
              <a:snd r:embed="rId4" name="chimes.wav"/>
            </a:hlinkClick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4437112"/>
            <a:ext cx="1575238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2276872"/>
            <a:ext cx="1596565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8" name="Рисунок 17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4008" y="4437112"/>
            <a:ext cx="157056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9" name="Рисунок 18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3569" y="4408058"/>
            <a:ext cx="1604461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971600" y="116633"/>
            <a:ext cx="77048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зайца и отправь его к маме</a:t>
            </a:r>
          </a:p>
          <a:p>
            <a:pPr algn="ctr"/>
            <a:endParaRPr lang="ru-RU" sz="24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3" name="Рисунок 12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71800" y="4437112"/>
            <a:ext cx="157754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4" name="Двойная стрелка влево/вправо 13"/>
          <p:cNvSpPr/>
          <p:nvPr/>
        </p:nvSpPr>
        <p:spPr>
          <a:xfrm>
            <a:off x="3707904" y="2708920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5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251520" y="64533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8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07407E-6 L -0.18056 -0.31828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Рисунок 12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4437112"/>
            <a:ext cx="152567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4" name="Рисунок 13">
            <a:hlinkClick r:id="" action="ppaction://noaction">
              <a:snd r:embed="rId6" name="chimes.wav"/>
            </a:hlinkClick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04248" y="4437112"/>
            <a:ext cx="156609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5" name="Рисунок 14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32838" y="4437112"/>
            <a:ext cx="152516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899592" y="116633"/>
            <a:ext cx="77768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свиньи и отправь его к маме</a:t>
            </a:r>
            <a:endParaRPr lang="ru-RU" sz="24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56113" y="2348880"/>
            <a:ext cx="144867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1" name="Рисунок 10">
            <a:hlinkClick r:id="" action="ppaction://noaction">
              <a:snd r:embed="rId4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83298" y="4437112"/>
            <a:ext cx="1465636" cy="1446966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2" name="Двойная стрелка влево/вправо 11"/>
          <p:cNvSpPr/>
          <p:nvPr/>
        </p:nvSpPr>
        <p:spPr>
          <a:xfrm>
            <a:off x="3707904" y="2852936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7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45333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7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1064 L -0.15643 -0.30787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016" y="0"/>
            <a:ext cx="9145016" cy="68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утки и отправь его к маме</a:t>
            </a:r>
            <a:r>
              <a:rPr lang="ru-RU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2348880"/>
            <a:ext cx="1721558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Рисунок 5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4437112"/>
            <a:ext cx="1721103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Рисунок 6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9792" y="4437112"/>
            <a:ext cx="164724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8" name="Рисунок 7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4437112"/>
            <a:ext cx="1728192" cy="1512168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04248" y="4437112"/>
            <a:ext cx="155438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0" name="Двойная стрелка влево/вправо 9"/>
          <p:cNvSpPr/>
          <p:nvPr/>
        </p:nvSpPr>
        <p:spPr>
          <a:xfrm>
            <a:off x="3707904" y="2852936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1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50451 -0.29722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ature-clipart-banner-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016" y="0"/>
            <a:ext cx="9145016" cy="68587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медведя и отправь его к маме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7925" y="2348880"/>
            <a:ext cx="156505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Рисунок 5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23575" y="4437112"/>
            <a:ext cx="150598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Рисунок 6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60580" y="4437112"/>
            <a:ext cx="152567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8" name="Рисунок 7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4143" y="4437112"/>
            <a:ext cx="156609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65286" y="4509120"/>
            <a:ext cx="152516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0" name="Двойная стрелка влево/вправо 9"/>
          <p:cNvSpPr/>
          <p:nvPr/>
        </p:nvSpPr>
        <p:spPr>
          <a:xfrm>
            <a:off x="3707904" y="2852936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1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45333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3195 -0.30787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-1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016" y="0"/>
            <a:ext cx="9145016" cy="68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птички и отправь его к маме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2255" y="2348880"/>
            <a:ext cx="1496392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Рисунок 5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97759" y="4437112"/>
            <a:ext cx="152516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Рисунок 6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199" y="4437112"/>
            <a:ext cx="150598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8" name="Рисунок 7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01770" y="4432920"/>
            <a:ext cx="152567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44823" y="4437112"/>
            <a:ext cx="156609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0" name="Двойная стрелка влево/вправо 9"/>
          <p:cNvSpPr/>
          <p:nvPr/>
        </p:nvSpPr>
        <p:spPr>
          <a:xfrm>
            <a:off x="3707904" y="2852936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2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79512" y="638132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407E-6 L 0.28402 -0.29722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ture-clipart-banner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2346" y="2348880"/>
            <a:ext cx="149621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4" name="Рисунок 3">
            <a:hlinkClick r:id="" action="ppaction://noaction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276" y="4437112"/>
            <a:ext cx="1525670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5" name="Рисунок 4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0423" y="4437112"/>
            <a:ext cx="1505984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Рисунок 5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56591" y="4437112"/>
            <a:ext cx="1566096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Рисунок 6">
            <a:hlinkClick r:id="" action="ppaction://noaction">
              <a:snd r:embed="rId7" name="click.wav"/>
            </a:hlinkClick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93278" y="4437112"/>
            <a:ext cx="1525169" cy="14868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8" name="Двойная стрелка влево/вправо 7"/>
          <p:cNvSpPr/>
          <p:nvPr/>
        </p:nvSpPr>
        <p:spPr>
          <a:xfrm>
            <a:off x="3707904" y="2852936"/>
            <a:ext cx="1008112" cy="484632"/>
          </a:xfrm>
          <a:prstGeom prst="leftRightArrow">
            <a:avLst/>
          </a:pr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476673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1430">
                  <a:solidFill>
                    <a:srgbClr val="00B0F0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Найди детёныша тигра и отправь его к маме</a:t>
            </a:r>
            <a:endParaRPr lang="ru-RU" sz="2400" dirty="0"/>
          </a:p>
        </p:txBody>
      </p:sp>
      <p:pic>
        <p:nvPicPr>
          <p:cNvPr id="11" name="игра для детей Собери цветную пирамидку (Интерактивная игра для детей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25152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50451 -0.29722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00" y="-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ture-clipart-banner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777\Desktop\S21115-142335(1)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891480"/>
            <a:ext cx="9148192" cy="799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270882"/>
      </p:ext>
    </p:extLst>
  </p:cSld>
  <p:clrMapOvr>
    <a:masterClrMapping/>
  </p:clrMapOvr>
</p:sld>
</file>

<file path=ppt/theme/theme1.xml><?xml version="1.0" encoding="utf-8"?>
<a:theme xmlns:a="http://schemas.openxmlformats.org/drawingml/2006/main" name="интерактивная игра  Найди пару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интерактивная игра  Найди пару</Template>
  <TotalTime>630</TotalTime>
  <Words>158</Words>
  <Application>Microsoft Office PowerPoint</Application>
  <PresentationFormat>Экран (4:3)</PresentationFormat>
  <Paragraphs>23</Paragraphs>
  <Slides>18</Slides>
  <Notes>2</Notes>
  <HiddenSlides>0</HiddenSlides>
  <MMClips>15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Comic Sans MS</vt:lpstr>
      <vt:lpstr>Impact</vt:lpstr>
      <vt:lpstr>Times New Roman</vt:lpstr>
      <vt:lpstr>интерактивная игра  Найди пару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 детёныша утки и отправь его к маме </vt:lpstr>
      <vt:lpstr>Найди детёныша медведя и отправь его к маме</vt:lpstr>
      <vt:lpstr>Найди детёныша птички и отправь его к маме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Анастасия Сатункина</cp:lastModifiedBy>
  <cp:revision>62</cp:revision>
  <dcterms:created xsi:type="dcterms:W3CDTF">2019-04-25T10:47:20Z</dcterms:created>
  <dcterms:modified xsi:type="dcterms:W3CDTF">2026-10-06T02:36:12Z</dcterms:modified>
</cp:coreProperties>
</file>