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69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92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28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696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1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8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45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5718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6792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6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3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1978FD4-4A6B-4DF7-9DDE-5537B11BAF63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549D90-A0E8-4845-8F2C-C6F7F1F8A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11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8.png"/><Relationship Id="rId5" Type="http://schemas.microsoft.com/office/2007/relationships/hdphoto" Target="../media/hdphoto6.wdp"/><Relationship Id="rId10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4.pn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2669" y="1496291"/>
            <a:ext cx="9318567" cy="4314305"/>
          </a:xfrm>
        </p:spPr>
        <p:txBody>
          <a:bodyPr/>
          <a:lstStyle/>
          <a:p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Игровой кейс</a:t>
            </a:r>
            <a:b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«Путешествие </a:t>
            </a:r>
            <a:b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сказкам»</a:t>
            </a:r>
            <a:b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952" y="473235"/>
            <a:ext cx="10058400" cy="98670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097280" y="1097280"/>
            <a:ext cx="2179320" cy="2367078"/>
            <a:chOff x="1097280" y="1097280"/>
            <a:chExt cx="2179320" cy="2367078"/>
          </a:xfrm>
        </p:grpSpPr>
        <p:pic>
          <p:nvPicPr>
            <p:cNvPr id="6" name="Объект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280" y="1097280"/>
              <a:ext cx="2179320" cy="217932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569448" y="3002693"/>
              <a:ext cx="1411097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назови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909131" y="1173480"/>
            <a:ext cx="2164080" cy="2340925"/>
            <a:chOff x="4909131" y="1173480"/>
            <a:chExt cx="2164080" cy="234092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916354" flipH="1">
              <a:off x="4909131" y="1173480"/>
              <a:ext cx="2164080" cy="21640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422777" y="3052740"/>
              <a:ext cx="1512465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посмотри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915400" y="1257300"/>
            <a:ext cx="1859280" cy="2297965"/>
            <a:chOff x="8915400" y="1257300"/>
            <a:chExt cx="1859280" cy="229796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15400" y="1257300"/>
              <a:ext cx="1859280" cy="185928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016715" y="3093600"/>
              <a:ext cx="1329979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нарисуй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008191" y="3779520"/>
            <a:ext cx="1965960" cy="2554582"/>
            <a:chOff x="5008191" y="3779520"/>
            <a:chExt cx="1965960" cy="255458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 flipV="1">
              <a:off x="5008191" y="3779520"/>
              <a:ext cx="1965960" cy="196596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606388" y="5872437"/>
              <a:ext cx="821059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идея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330768" y="3928672"/>
            <a:ext cx="1591329" cy="2389098"/>
            <a:chOff x="1330768" y="3928672"/>
            <a:chExt cx="1591329" cy="2389098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1413337" y="3928672"/>
              <a:ext cx="1508760" cy="150876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330768" y="5856105"/>
              <a:ext cx="1571264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послушай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8680169" y="3779520"/>
            <a:ext cx="2003071" cy="2538250"/>
            <a:chOff x="8680169" y="3779520"/>
            <a:chExt cx="2003071" cy="253825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8680169" y="3779520"/>
              <a:ext cx="2003071" cy="200307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177396" y="5856105"/>
              <a:ext cx="1008609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оцени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29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16354" flipH="1">
            <a:off x="7810536" y="445052"/>
            <a:ext cx="1932095" cy="1932095"/>
          </a:xfrm>
          <a:prstGeom prst="rect">
            <a:avLst/>
          </a:prstGeom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24110" y="174568"/>
            <a:ext cx="2263832" cy="2263832"/>
          </a:xfrm>
          <a:prstGeom prst="rect">
            <a:avLst/>
          </a:prstGeom>
        </p:spPr>
      </p:pic>
      <p:pic>
        <p:nvPicPr>
          <p:cNvPr id="1026" name="Picture 2" descr="Герои русских сказок. Детские картинки для презентаций. | Началоч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494" y="1524186"/>
            <a:ext cx="2161309" cy="27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Яндекс.Фотки переехали | Забавные иллюстрации, Сказки, Иллюстрации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00" b="994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04" y="4278749"/>
            <a:ext cx="1987774" cy="217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агадки про сказочных героев для детей с ответами - Страна сказок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2" b="9915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09" y="3992599"/>
            <a:ext cx="238125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казочные герои картинки - 83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667" r="96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110" y="3568268"/>
            <a:ext cx="1893523" cy="283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Гуси-лебеди - русская народная сказка, читать онлайн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78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71"/>
          <a:stretch/>
        </p:blipFill>
        <p:spPr bwMode="auto">
          <a:xfrm>
            <a:off x="5857768" y="1599943"/>
            <a:ext cx="2553998" cy="267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422505" y="592844"/>
            <a:ext cx="7445433" cy="957349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Угадай сказку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1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originals/96/97/22/9697225bc193bf8e3f41b735553112f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88" b="100000" l="9155" r="919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01" y="1930014"/>
            <a:ext cx="2055461" cy="267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45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10540" y="2054790"/>
            <a:ext cx="2914650" cy="24384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24" b="95801" l="9595" r="970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9255" y="2176666"/>
            <a:ext cx="2711923" cy="2515682"/>
          </a:xfrm>
          <a:prstGeom prst="rect">
            <a:avLst/>
          </a:prstGeom>
        </p:spPr>
      </p:pic>
      <p:pic>
        <p:nvPicPr>
          <p:cNvPr id="21" name="Picture 6" descr="https://catherineasquithgallery.com/uploads/posts/2021-02/1612869425_8-p-fon-kartinki-krasnaya-shapochka-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25" y="1677261"/>
            <a:ext cx="2451842" cy="31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4764" y="609395"/>
            <a:ext cx="5946371" cy="128742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Узнай героя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361055" y="4802662"/>
            <a:ext cx="2052000" cy="1573200"/>
          </a:xfrm>
          <a:prstGeom prst="vertic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Хитрая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Рыжая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Лгунья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Коварная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2858540" y="4737207"/>
            <a:ext cx="2052000" cy="1573200"/>
          </a:xfrm>
          <a:prstGeom prst="vertic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Злой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Голодный 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Серый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Глупый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5664746" y="4713139"/>
            <a:ext cx="2052000" cy="1573200"/>
          </a:xfrm>
          <a:prstGeom prst="vertic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Маленькая 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Смелая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Отзывчивая 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8360692" y="4605475"/>
            <a:ext cx="2269374" cy="1704109"/>
          </a:xfrm>
          <a:prstGeom prst="verticalScrol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Жадная 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Злобная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Грубая</a:t>
            </a: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Неблагодарная</a:t>
            </a:r>
            <a:endParaRPr lang="ru-RU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8204661" y="505434"/>
            <a:ext cx="1508760" cy="1508760"/>
          </a:xfrm>
          <a:prstGeom prst="rect">
            <a:avLst/>
          </a:prstGeom>
        </p:spPr>
      </p:pic>
      <p:pic>
        <p:nvPicPr>
          <p:cNvPr id="2054" name="Picture 6" descr="https://catherineasquithgallery.com/uploads/posts/2021-02/1612869425_8-p-fon-kartinki-krasnaya-shapochka-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" y="1677261"/>
            <a:ext cx="2451842" cy="31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24" b="95801" l="9595" r="9701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8578" y="2197457"/>
            <a:ext cx="2711923" cy="2515682"/>
          </a:xfrm>
          <a:prstGeom prst="rect">
            <a:avLst/>
          </a:prstGeom>
        </p:spPr>
      </p:pic>
      <p:pic>
        <p:nvPicPr>
          <p:cNvPr id="22" name="Picture 2" descr="https://i.pinimg.com/originals/96/97/22/9697225bc193bf8e3f41b735553112f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88" b="100000" l="9155" r="9197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0" y="2038144"/>
            <a:ext cx="2055461" cy="267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458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55834" y="2048312"/>
            <a:ext cx="2914650" cy="24384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0726587" y="5367252"/>
            <a:ext cx="1299556" cy="1299556"/>
          </a:xfrm>
          <a:prstGeom prst="rect">
            <a:avLst/>
          </a:prstGeom>
        </p:spPr>
      </p:pic>
      <p:pic>
        <p:nvPicPr>
          <p:cNvPr id="18" name="Объект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55216" y="170154"/>
            <a:ext cx="2179320" cy="217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4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592" y="200282"/>
            <a:ext cx="10058400" cy="827067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Сложи по порядку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41915"/>
              </p:ext>
            </p:extLst>
          </p:nvPr>
        </p:nvGraphicFramePr>
        <p:xfrm>
          <a:off x="3077873" y="1166081"/>
          <a:ext cx="6096000" cy="5032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58099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80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80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809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 descr="Картинки по запросу картинки лисичка сестричка и серый волк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59746" y="5678146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5" descr="Похожее изображение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12898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Картинки по запросу картинки лисичка сестричка и серый волк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8992" y="1172979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Похожее изображе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31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Похожее изображение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42" y="4466558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Похожее изображение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4357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Картинки по запросу картинки лисичка сестричка и серый волк"/>
          <p:cNvPicPr/>
          <p:nvPr/>
        </p:nvPicPr>
        <p:blipFill>
          <a:blip r:embed="rId8" cstate="print"/>
          <a:srcRect l="13471" t="13314" r="12949" b="12990"/>
          <a:stretch>
            <a:fillRect/>
          </a:stretch>
        </p:blipFill>
        <p:spPr bwMode="auto">
          <a:xfrm>
            <a:off x="11086047" y="4624863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Похожее изображение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087096" y="2328075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Картинки по запросу картинки лисичка сестричка и серый волк"/>
          <p:cNvPicPr/>
          <p:nvPr/>
        </p:nvPicPr>
        <p:blipFill>
          <a:blip r:embed="rId10" cstate="print"/>
          <a:srcRect t="45862" r="55783" b="5819"/>
          <a:stretch>
            <a:fillRect/>
          </a:stretch>
        </p:blipFill>
        <p:spPr bwMode="auto">
          <a:xfrm>
            <a:off x="11105624" y="5786430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Похожее изображение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048992" y="17883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Картинки по запросу картинки лисичка сестричка и серый волк"/>
          <p:cNvPicPr/>
          <p:nvPr/>
        </p:nvPicPr>
        <p:blipFill>
          <a:blip r:embed="rId1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11073225" y="3500438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Картинки по запросу картинки лисичка сестричка и серый волк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6462" y="1002787"/>
            <a:ext cx="1143008" cy="1071570"/>
          </a:xfrm>
          <a:prstGeom prst="rect">
            <a:avLst/>
          </a:prstGeom>
          <a:ln w="38100" cap="sq">
            <a:solidFill>
              <a:schemeClr val="accent4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10257906" y="5993483"/>
            <a:ext cx="954514" cy="95451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0916354" flipH="1">
            <a:off x="9084652" y="-1123"/>
            <a:ext cx="846724" cy="8467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14220" y="-76419"/>
            <a:ext cx="983609" cy="98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9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7 -0.03125 C -0.01758 -0.03426 -0.02461 -0.03842 -0.03073 -0.04236 C -0.03555 -0.04513 -0.04415 -0.05115 -0.04415 -0.05092 C -0.05196 -0.06203 -0.06497 -0.06157 -0.07565 -0.06458 C -0.09036 -0.07708 -0.09739 -0.07176 -0.11915 -0.07338 C -0.14649 -0.07523 -0.17344 -0.0787 -0.20066 -0.0824 C -0.20691 -0.08171 -0.21342 -0.08287 -0.21915 -0.08009 C -0.22175 -0.07893 -0.22201 -0.07361 -0.22422 -0.07129 C -0.2267 -0.06851 -0.22969 -0.06689 -0.23243 -0.06458 C -0.23503 -0.05393 -0.23959 -0.04282 -0.24415 -0.03356 C -0.24701 -0.0206 -0.24844 -0.00671 -0.25079 0.00649 C -0.25196 0.01297 -0.25521 0.01829 -0.25743 0.02431 C -0.25912 0.02848 -0.26081 0.03774 -0.26081 0.03797 C -0.2625 0.05186 -0.26667 0.06227 -0.27071 0.07547 C -0.27253 0.08889 -0.27344 0.10417 -0.27904 0.11551 C -0.28073 0.12686 -0.28139 0.13287 -0.28581 0.14213 C -0.28907 0.16459 -0.29623 0.1875 -0.30261 0.2088 C -0.30469 0.22801 -0.3125 0.24237 -0.31928 0.25996 C -0.3198 0.26366 -0.31954 0.2676 -0.32071 0.27107 C -0.32253 0.27593 -0.32761 0.28426 -0.32761 0.28449 C -0.32956 0.29653 -0.33529 0.30787 -0.34076 0.3176 C -0.34389 0.32315 -0.3474 0.33357 -0.35248 0.33774 C -0.35665 0.34121 -0.36094 0.34537 -0.36576 0.34653 C -0.37188 0.34792 -0.38399 0.35093 -0.38399 0.35116 C -0.41836 0.34885 -0.41485 0.34838 -0.44089 0.33982 C -0.45248 0.32385 -0.47514 0.3088 -0.4875 0.29769 C -0.50743 0.2794 -0.52683 0.25926 -0.5474 0.24213 C -0.55886 0.23264 -0.56862 0.22385 -0.57904 0.2132 C -0.58516 0.20695 -0.5974 0.19514 -0.5974 0.19561 C -0.60092 0.18449 -0.60599 0.1676 -0.61081 0.15764 C -0.6142 0.15047 -0.61967 0.14537 -0.6224 0.13774 C -0.62566 0.12848 -0.62813 0.11922 -0.63256 0.11088 C -0.63711 0.09144 -0.64389 0.07362 -0.65066 0.05533 C -0.65456 0.04491 -0.65625 0.03658 -0.66081 0.02662 C -0.6625 0.00695 -0.66732 -0.01134 -0.65586 -0.02685 C -0.64766 -0.02314 -0.64649 -0.01458 -0.64076 -0.00671 C -0.64024 -0.00301 -0.64063 0.00116 -0.63907 0.0044 C -0.63698 0.0088 -0.63086 0.01551 -0.63086 0.01574 C -0.62865 0.02362 -0.63034 0.02431 -0.6224 0.01991 C -0.62045 0.01899 -0.61889 0.01713 -0.61732 0.01551 C -0.61615 0.01412 -0.6142 0.01088 -0.6142 0.01112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17" y="1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76 -0.01481 C 0.08698 -0.02361 0.10001 -0.0412 0.12253 -0.04583 C 0.13126 -0.05162 0.13803 -0.05486 0.14753 -0.05694 C 0.1668 -0.06967 0.15821 -0.06643 0.17253 -0.07037 C 0.18126 -0.07731 0.19024 -0.07986 0.19909 -0.08588 C 0.20834 -0.0919 0.21407 -0.10347 0.22409 -0.1081 C 0.23477 -0.11852 0.24428 -0.13194 0.25417 -0.14375 C 0.26303 -0.15463 0.27045 -0.16759 0.28243 -0.17245 C 0.29115 -0.18449 0.30144 -0.19467 0.31081 -0.20579 C 0.3142 -0.20995 0.3168 -0.21597 0.32084 -0.21921 C 0.3254 -0.22292 0.33425 -0.23032 0.33425 -0.23009 C 0.33998 -0.2419 0.34883 -0.25162 0.35743 -0.25926 C 0.36303 -0.27037 0.35899 -0.26458 0.37084 -0.27477 C 0.37305 -0.27685 0.37383 -0.28125 0.37592 -0.28356 C 0.37774 -0.28565 0.38034 -0.28634 0.38243 -0.28819 C 0.38438 -0.29005 0.38542 -0.29329 0.38751 -0.29467 C 0.39167 -0.29722 0.40092 -0.2993 0.40092 -0.29907 C 0.40834 -0.30579 0.41159 -0.31088 0.41758 -0.2993 C 0.42149 -0.28333 0.41889 -0.28981 0.42409 -0.27917 C 0.42592 -0.27986 0.42774 -0.28009 0.42917 -0.28148 C 0.43386 -0.28657 0.43347 -0.29467 0.44076 -0.29467 " pathEditMode="relative" rAng="0" ptsTypes="AAAAAAAAAAAAAAAAAAA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68 -0.04399 C 0.05847 -0.0345 0.10795 -0.03797 0.12409 -0.0375 C 0.14089 -0.02987 0.16485 -0.03218 0.18242 -0.03079 C 0.20157 -0.02061 0.22201 -0.01899 0.24245 -0.01528 C 0.25886 -0.00764 0.25391 -0.00857 0.27917 -0.00857 C 0.33412 -0.00857 0.38894 -0.00996 0.44388 -0.01065 C 0.475 -0.00926 0.50365 -0.0051 0.53412 -0.00186 C 0.55912 0.00393 0.58542 0.00694 0.61068 0.00925 C 0.61992 0.0118 0.62396 0.00972 0.62917 0.02037 C 0.63021 0.02476 0.63125 0.02939 0.63242 0.03379 C 0.63295 0.03588 0.63412 0.04027 0.63412 0.0405 C 0.63242 0.04097 0.63086 0.04259 0.62917 0.04259 C 0.62735 0.04259 0.62409 0.04027 0.62409 0.0405 " pathEditMode="relative" rAng="0" ptsTypes="AAAAAAAA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22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03 -0.0426 C -0.04558 -0.03936 -0.0513 -0.0375 -0.05963 -0.03612 C -0.14024 -0.04005 -0.22084 -0.0382 -0.30131 -0.0426 C -0.30704 -0.04445 -0.31433 -0.05047 -0.3198 -0.05162 C -0.32683 -0.05325 -0.33412 -0.05301 -0.34141 -0.05371 C -0.36303 -0.0588 -0.37722 -0.06297 -0.39974 -0.06482 C -0.45209 -0.07524 -0.50547 -0.07616 -0.55808 -0.07825 C -0.58152 -0.07778 -0.66693 -0.08473 -0.70469 -0.06945 C -0.71472 -0.06528 -0.72149 -0.05579 -0.73139 -0.05162 C -0.73308 -0.04931 -0.73451 -0.04676 -0.73646 -0.04491 C -0.7405 -0.04075 -0.74974 -0.0338 -0.74974 -0.03357 C -0.76198 -0.0132 -0.77162 0.00671 -0.77631 0.03287 C -0.77461 0.06365 -0.77396 0.09236 -0.76146 0.11944 C -0.75743 0.12777 -0.74636 0.14907 -0.73972 0.15277 C -0.728 0.15902 -0.73399 0.15625 -0.72123 0.16157 C -0.70964 0.17453 -0.69987 0.17754 -0.68646 0.18588 C -0.67839 0.19097 -0.67084 0.19629 -0.66303 0.20162 C -0.65847 0.20463 -0.65287 0.20439 -0.64805 0.20601 C -0.63152 0.2118 -0.6211 0.21527 -0.60313 0.21736 C -0.58764 0.22569 -0.57214 0.23449 -0.55639 0.24143 C -0.54818 0.24537 -0.54115 0.2537 -0.53308 0.2574 C -0.5293 0.25902 -0.52527 0.25879 -0.52136 0.25925 C -0.50678 0.26944 -0.4918 0.27476 -0.47631 0.28148 C -0.46485 0.2868 -0.45521 0.29236 -0.44297 0.29513 C -0.4198 0.31041 -0.39545 0.31967 -0.37136 0.3324 C -0.36003 0.33842 -0.34948 0.3456 -0.33803 0.35069 C -0.33646 0.35208 -0.3349 0.35393 -0.33308 0.35509 C -0.33047 0.35694 -0.32735 0.3574 -0.32474 0.35949 C -0.32266 0.36111 -0.32162 0.36435 -0.3198 0.36597 C -0.31771 0.36805 -0.31511 0.36875 -0.31303 0.3706 C -0.30886 0.37453 -0.30547 0.38009 -0.30131 0.38402 C -0.3 0.38541 -0.29792 0.38518 -0.29636 0.38611 C -0.29336 0.38796 -0.29063 0.39004 -0.28803 0.39282 C -0.28555 0.39513 -0.28386 0.39907 -0.28139 0.40185 C -0.27448 0.40902 -0.2668 0.41458 -0.25964 0.42152 C -0.25691 0.43101 -0.25495 0.43888 -0.24974 0.44606 C -0.24701 0.46412 -0.23816 0.47685 -0.23464 0.4949 C -0.23099 0.5368 -0.22969 0.57916 -0.23972 0.61921 C -0.24141 0.62592 -0.24141 0.63379 -0.2448 0.63935 C -0.25886 0.66388 -0.27631 0.67893 -0.2948 0.69699 C -0.30066 0.70254 -0.3073 0.70694 -0.31303 0.71273 C -0.31485 0.71481 -0.31589 0.71805 -0.31797 0.71921 C -0.33959 0.73495 -0.36355 0.74282 -0.38646 0.75231 C -0.40066 0.75902 -0.41368 0.76967 -0.42813 0.77453 C -0.45287 0.78379 -0.44011 0.77986 -0.46641 0.78588 C -0.49232 0.79768 -0.51381 0.79768 -0.54141 0.7993 C -0.55808 0.79838 -0.57514 0.80138 -0.59141 0.79699 C -0.59792 0.79537 -0.60222 0.77013 -0.60469 0.76342 C -0.60886 0.75231 -0.61576 0.74213 -0.6198 0.73032 C -0.62761 0.7074 -0.63178 0.67963 -0.64297 0.65925 C -0.64688 0.63078 -0.64141 0.65925 -0.64974 0.63703 C -0.65365 0.62685 -0.65417 0.61296 -0.65639 0.60162 C -0.65586 0.57638 -0.65912 0.4875 -0.64297 0.45509 C -0.64063 0.44143 -0.63777 0.4287 -0.63646 0.41481 C -0.63568 0.40069 -0.63868 0.38495 -0.63308 0.37268 C -0.63139 0.36921 -0.62826 0.36713 -0.62631 0.36388 C -0.62514 0.3618 -0.62305 0.3574 -0.62305 0.35763 " pathEditMode="relative" rAng="0" ptsTypes="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14" y="4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76 0.00278 C 0.08594 -0.02361 0.10091 -0.06644 0.12175 -0.08472 C 0.14115 -0.1206 0.16289 -0.13634 0.18334 -0.16019 C 0.19219 -0.19398 0.20013 -0.19398 0.21263 -0.20417 C 0.25196 -0.2007 0.29115 -0.19954 0.33034 -0.19259 C 0.34636 -0.19051 0.36446 -0.15903 0.38021 -0.15 C 0.39896 -0.12616 0.40612 -0.13079 0.42748 -0.13866 C 0.44532 -0.23912 0.44219 -0.33056 0.44219 -0.45324 " pathEditMode="relative" rAng="0" ptsTypes="AAAAAA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28" y="-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02 -0.12801 C 0.12096 -0.12107 0.12448 -0.12408 0.13294 -0.12801 C 0.1375 -0.13704 0.14427 -0.13935 0.1513 -0.14584 C 0.15599 -0.15 0.15989 -0.15486 0.16458 -0.15903 C 0.17083 -0.17153 0.1763 -0.18496 0.18294 -0.19699 C 0.18502 -0.20718 0.18646 -0.21111 0.19297 -0.2169 C 0.19844 -0.22778 0.20104 -0.23889 0.20794 -0.24792 C 0.21172 -0.26296 0.20677 -0.24537 0.21458 -0.26366 C 0.22318 -0.28426 0.23307 -0.3044 0.24127 -0.3257 C 0.24583 -0.33727 0.25182 -0.35903 0.25963 -0.36574 C 0.26224 -0.37709 0.27161 -0.39306 0.27786 -0.40139 C 0.28307 -0.42153 0.275 -0.39445 0.28463 -0.4125 C 0.28646 -0.41574 0.28646 -0.42014 0.28802 -0.42361 C 0.28919 -0.42639 0.29166 -0.42778 0.29297 -0.43033 C 0.29492 -0.4338 0.29583 -0.4382 0.29791 -0.44144 C 0.30182 -0.44792 0.30677 -0.45301 0.3112 -0.45903 C 0.31536 -0.46459 0.31693 -0.46968 0.32265 -0.47246 C 0.32409 -0.47477 0.32461 -0.47755 0.3263 -0.47917 C 0.32773 -0.48056 0.32995 -0.47963 0.33125 -0.48125 C 0.34453 -0.49908 0.32396 -0.4831 0.34127 -0.49468 C 0.34857 -0.50926 0.33958 -0.49445 0.3513 -0.50347 C 0.35338 -0.50509 0.35429 -0.50834 0.35625 -0.51019 C 0.36211 -0.51597 0.3694 -0.51875 0.37461 -0.5257 C 0.3763 -0.52801 0.3776 -0.53079 0.37969 -0.53241 C 0.38138 -0.53403 0.38398 -0.53403 0.3862 -0.53472 C 0.39127 -0.54514 0.39961 -0.54676 0.40781 -0.55255 C 0.41224 -0.56111 0.41927 -0.56273 0.42617 -0.56806 C 0.44193 -0.57963 0.46875 -0.59352 0.4862 -0.59699 C 0.49179 -0.60185 0.49635 -0.60347 0.50286 -0.60579 C 0.52083 -0.6213 0.55521 -0.62616 0.5763 -0.63033 C 0.60234 -0.62917 0.6289 -0.63148 0.65456 -0.6257 C 0.65651 -0.62523 0.65781 -0.62222 0.65963 -0.6213 C 0.67005 -0.61551 0.68125 -0.61366 0.69127 -0.60579 C 0.69961 -0.59908 0.70794 -0.59097 0.71627 -0.58357 C 0.71784 -0.58218 0.71966 -0.58218 0.72122 -0.58125 C 0.72357 -0.57986 0.72565 -0.57871 0.72786 -0.57685 C 0.74101 -0.56412 0.75547 -0.5507 0.77122 -0.54352 C 0.78802 -0.52639 0.80742 -0.51528 0.82448 -0.49908 C 0.83151 -0.49259 0.82773 -0.49329 0.83294 -0.48588 C 0.84114 -0.47338 0.847 -0.46528 0.85286 -0.45023 C 0.85573 -0.44306 0.85508 -0.4382 0.8595 -0.43241 C 0.86614 -0.41505 0.87331 -0.39861 0.87969 -0.38125 C 0.88242 -0.36019 0.89062 -0.34074 0.8944 -0.31921 C 0.89844 -0.29838 0.89388 -0.31806 0.89791 -0.29236 C 0.89857 -0.28634 0.90599 -0.26852 0.90612 -0.26806 C 0.90781 -0.25926 0.90924 -0.25347 0.91289 -0.24584 C 0.91419 -0.23195 0.91406 -0.23148 0.91627 -0.21921 C 0.91719 -0.2132 0.91836 -0.20741 0.91953 -0.20139 C 0.91992 -0.19838 0.92122 -0.19236 0.92122 -0.19213 C 0.92344 -0.1669 0.92526 -0.14884 0.92617 -0.1213 C 0.92591 -0.11088 0.92825 -0.02338 0.91458 -0.00579 C 0.91094 0.00903 0.91562 -0.0081 0.90781 0.00972 C 0.90703 0.0118 0.90703 0.01435 0.90612 0.01643 C 0.90521 0.01875 0.9039 0.02083 0.90286 0.02315 C 0.90013 0.0375 0.90312 0.02778 0.8944 0.04097 C 0.88958 0.04838 0.8875 0.0581 0.88294 0.06528 C 0.87969 0.07037 0.87487 0.07384 0.87122 0.07847 C 0.87018 0.08241 0.86992 0.08704 0.86797 0.08981 C 0.86627 0.0919 0.86328 0.09051 0.86107 0.0919 C 0.84831 0.10046 0.86953 0.09282 0.85286 0.10092 C 0.84804 0.10324 0.84271 0.1037 0.83789 0.10532 C 0.79726 0.10463 0.7569 0.10486 0.71627 0.10301 C 0.70885 0.10278 0.70182 0.09977 0.69453 0.09861 C 0.6845 0.09699 0.66458 0.09398 0.66458 0.09444 C 0.65781 0.0919 0.65117 0.08819 0.64453 0.08541 C 0.6345 0.075 0.61849 0.07268 0.60599 0.06759 C 0.59791 0.06412 0.59375 0.05764 0.5862 0.05208 C 0.58437 0.05069 0.58177 0.05092 0.57969 0.04977 C 0.57708 0.04861 0.575 0.04699 0.57291 0.04537 C 0.56211 0.0368 0.55651 0.0206 0.54453 0.01643 C 0.53398 0.00532 0.52161 1.85185E-6 0.50963 -0.0081 C 0.50677 -0.00996 0.5039 -0.01204 0.5013 -0.01482 C 0.49844 -0.01736 0.49609 -0.0213 0.49297 -0.02361 C 0.48984 -0.02593 0.4862 -0.02639 0.48294 -0.02801 C 0.47474 -0.03241 0.46771 -0.04051 0.4612 -0.04792 C 0.45833 -0.05139 0.45286 -0.05903 0.45286 -0.0588 C 0.45104 -0.06435 0.44648 -0.06875 0.44635 -0.07477 C 0.44505 -0.10787 0.44713 -0.11505 0.45625 -0.13912 C 0.45703 -0.14121 0.45677 -0.14398 0.45794 -0.14584 C 0.4625 -0.15301 0.47096 -0.15741 0.4763 -0.16366 C 0.48294 -0.1713 0.4862 -0.17546 0.49453 -0.17917 C 0.49961 -0.18426 0.50377 -0.1919 0.50963 -0.19468 C 0.5164 -0.19792 0.52513 -0.20278 0.53125 -0.2081 C 0.54271 -0.21829 0.55625 -0.23125 0.56953 -0.23681 C 0.59127 -0.25671 0.5595 -0.22847 0.57969 -0.24352 C 0.58307 -0.24607 0.5862 -0.24954 0.58958 -0.25255 C 0.59219 -0.25486 0.59349 -0.25926 0.59635 -0.26134 C 0.5987 -0.2632 0.60182 -0.26296 0.60469 -0.26366 C 0.6069 -0.26505 0.60911 -0.26644 0.6112 -0.26806 C 0.61367 -0.27014 0.61797 -0.27477 0.61797 -0.27454 " pathEditMode="relative" rAng="0" ptsTypes="AAAAAAAAAAAAAAAAAAAAAAAAAAAAAAAAAAAAAAAAAAAAAAAAAAAAAAAAAAAAAAAAAAAAAAAAAAAAAAAAAAAAAAAA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51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7 -0.0243 C -0.01992 -0.02847 -0.01484 -0.03171 -0.02109 -0.03981 C -0.02318 -0.04861 -0.02422 -0.05254 -0.03099 -0.05532 C -0.03411 -0.06157 -0.03763 -0.06551 -0.04115 -0.07106 C -0.04596 -0.07893 -0.04701 -0.08565 -0.05443 -0.08865 C -0.05951 -0.0956 -0.06576 -0.1037 -0.07266 -0.10648 C -0.08516 -0.11736 -0.06992 -0.10324 -0.08281 -0.11759 C -0.08828 -0.12384 -0.09531 -0.12662 -0.10104 -0.1331 C -0.10273 -0.13518 -0.10417 -0.13796 -0.10599 -0.13981 C -0.10964 -0.14328 -0.11901 -0.14722 -0.12266 -0.14884 C -0.12448 -0.14953 -0.12773 -0.15092 -0.12773 -0.15069 C -0.15638 -0.1493 -0.15964 -0.1493 -0.18112 -0.14213 C -0.19961 -0.13611 -0.17891 -0.14444 -0.19779 -0.13541 C -0.20104 -0.13379 -0.20794 -0.13102 -0.20794 -0.13078 C -0.21536 -0.1243 -0.22214 -0.11597 -0.22943 -0.10879 C -0.23281 -0.10231 -0.23359 -0.09629 -0.23789 -0.09097 C -0.24557 -0.0699 -0.24154 -0.07847 -0.24961 -0.06435 C -0.2513 -0.0544 -0.25378 -0.04514 -0.25612 -0.03541 C -0.2569 -0.00509 -0.25794 0.07107 -0.26628 0.10232 C -0.27005 0.14699 -0.27734 0.19954 -0.29271 0.24005 C -0.29544 0.24769 -0.29544 0.25672 -0.29766 0.26459 C -0.30443 0.28959 -0.31367 0.31019 -0.32773 0.32894 C -0.32982 0.33172 -0.34076 0.33426 -0.3444 0.33565 C -0.34974 0.33773 -0.36536 0.34676 -0.36615 0.34676 C -0.37448 0.34746 -0.38281 0.34838 -0.39115 0.34908 C -0.40117 0.34838 -0.41107 0.34792 -0.42109 0.34676 C -0.42826 0.34584 -0.4319 0.34144 -0.43776 0.33797 C -0.44323 0.33496 -0.45026 0.33334 -0.45599 0.33125 C -0.45833 0.32894 -0.46016 0.32616 -0.46289 0.32454 C -0.46484 0.32315 -0.46745 0.32385 -0.4694 0.32246 C -0.47161 0.32084 -0.47253 0.3176 -0.47448 0.31574 C -0.48125 0.30926 -0.48802 0.30463 -0.49609 0.30232 C -0.49844 0.3 -0.50013 0.29699 -0.50273 0.2956 C -0.5069 0.29329 -0.51615 0.29121 -0.51615 0.29144 C -0.52266 0.28542 -0.52839 0.28426 -0.53607 0.28241 C -0.55 0.275 -0.56328 0.26297 -0.57773 0.25787 C -0.58659 0.25 -0.59557 0.24352 -0.60443 0.23565 C -0.60911 0.23148 -0.6125 0.22709 -0.61771 0.22454 C -0.62682 0.21227 -0.62943 0.21574 -0.62266 0.21135 " pathEditMode="relative" rAng="0" ptsTypes="AAAAAAAAAAAAAAAAAAAAAAAAAAAAAAAAAAAAA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78 -0.0375 C 0.10157 -0.03982 0.10053 -0.04121 0.12383 -0.0375 C 0.13659 -0.03542 0.15951 -0.0125 0.17383 -0.00648 C 0.18073 0.00277 0.17305 -0.00579 0.18386 0.00023 C 0.19102 0.00416 0.19428 0.01273 0.20222 0.01574 C 0.20456 0.01666 0.20665 0.01713 0.20886 0.01805 C 0.21211 0.01944 0.21889 0.02245 0.21889 0.02268 C 0.24727 0.02176 0.27553 0.02176 0.30378 0.02037 C 0.31185 0.0199 0.32722 0.01365 0.32722 0.01389 C 0.34232 3.33333E-6 0.36993 0.00208 0.38711 0.00023 C 0.39428 -0.00162 0.40196 -0.00371 0.40886 -0.00648 C 0.41159 -0.00764 0.4142 -0.01019 0.41719 -0.01088 C 0.42435 -0.0125 0.43165 -0.01227 0.43894 -0.01297 C 0.48425 -0.02199 0.5306 -0.01898 0.57553 -0.00857 C 0.59076 0.0037 0.60678 0.01481 0.62227 0.02685 C 0.6323 0.03472 0.64102 0.04444 0.65222 0.04907 C 0.66029 0.06527 0.64909 0.0449 0.66394 0.0625 C 0.67097 0.07106 0.67253 0.07824 0.68217 0.0824 C 0.68711 0.09375 0.69271 0.10139 0.69883 0.11134 C 0.70144 0.11551 0.7056 0.12477 0.7056 0.125 C 0.70847 0.14606 0.7043 0.12731 0.71211 0.14259 C 0.71498 0.14791 0.71628 0.15463 0.71889 0.16018 C 0.72149 0.17546 0.72696 0.19004 0.73386 0.20254 C 0.73855 0.22639 0.73008 0.19143 0.74727 0.22037 C 0.74935 0.22384 0.74779 0.22939 0.74883 0.23356 C 0.75274 0.25069 0.75782 0.26481 0.76055 0.2824 C 0.75977 0.3125 0.76264 0.34745 0.75222 0.37592 C 0.75053 0.3875 0.74987 0.39583 0.74219 0.40254 C 0.73855 0.42152 0.71615 0.44189 0.70222 0.44699 C 0.6931 0.45926 0.6849 0.46435 0.67227 0.46921 C 0.65482 0.48426 0.63191 0.48472 0.61211 0.4868 C 0.59063 0.48588 0.57501 0.48657 0.5556 0.48032 C 0.55092 0.47731 0.54519 0.47708 0.5405 0.47361 C 0.5349 0.46944 0.5306 0.46319 0.52553 0.4581 C 0.52331 0.45578 0.51889 0.45139 0.51889 0.45162 C 0.51615 0.44074 0.5099 0.43727 0.50222 0.43356 C 0.49948 0.42477 0.49779 0.41689 0.49389 0.40926 C 0.49219 0.38958 0.48959 0.37037 0.48555 0.35139 C 0.48269 0.33773 0.47618 0.325 0.47383 0.31134 C 0.46928 0.28611 0.46602 0.26111 0.45222 0.24259 " pathEditMode="relative" rAng="0" ptsTypes="AAAAAAAAAAAAAAAAAAAAAAAAAAAAAAAAAAAAAA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89" y="2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385 -0.02639 C -0.1763 -0.02894 -0.21536 -0.03148 -0.25885 -0.03264 C -0.28333 -0.03704 -0.30794 -0.0412 -0.33229 -0.04398 C -0.3487 -0.05324 -0.3694 -0.05787 -0.38724 -0.06157 C -0.40026 -0.0706 -0.42357 -0.075 -0.43385 -0.0838 C -0.44127 -0.09028 -0.44961 -0.09375 -0.45729 -0.09954 C -0.46732 -0.10671 -0.48021 -0.11227 -0.4888 -0.12153 C -0.49166 -0.12477 -0.49401 -0.12847 -0.49713 -0.13079 C -0.50078 -0.13333 -0.50495 -0.13472 -0.50885 -0.1375 C -0.51276 -0.14005 -0.51679 -0.14282 -0.52057 -0.14607 C -0.54401 -0.16574 -0.5638 -0.19005 -0.58554 -0.21296 C -0.60117 -0.2294 -0.60963 -0.2581 -0.62057 -0.2794 C -0.62317 -0.29745 -0.62044 -0.2838 -0.62552 -0.29931 C -0.62786 -0.30671 -0.63229 -0.32153 -0.63229 -0.3213 C -0.6345 -0.33796 -0.64036 -0.35185 -0.64388 -0.36829 C -0.65521 -0.42083 -0.65104 -0.39931 -0.65729 -0.43264 C -0.66002 -0.49491 -0.66002 -0.47824 -0.65729 -0.5706 C -0.6569 -0.58079 -0.65221 -0.59676 -0.64713 -0.60394 C -0.64375 -0.61551 -0.64218 -0.62616 -0.63554 -0.63495 C -0.63138 -0.65139 -0.61328 -0.66435 -0.60221 -0.67269 C -0.5944 -0.67847 -0.58672 -0.68449 -0.5789 -0.69051 C -0.56575 -0.7007 -0.54687 -0.70347 -0.53229 -0.70833 C -0.51107 -0.71551 -0.49245 -0.71759 -0.47057 -0.71945 C -0.43177 -0.71852 -0.3914 -0.725 -0.3539 -0.70833 C -0.35117 -0.70532 -0.34857 -0.70185 -0.34557 -0.69931 C -0.34349 -0.69745 -0.34088 -0.69676 -0.3388 -0.69491 C -0.32786 -0.68449 -0.33958 -0.69074 -0.3289 -0.68611 C -0.32461 -0.67755 -0.31888 -0.67222 -0.3138 -0.66389 C -0.31054 -0.64954 -0.31497 -0.66551 -0.30729 -0.64838 C -0.29336 -0.61713 -0.30807 -0.64282 -0.29218 -0.61713 C -0.28867 -0.60463 -0.28437 -0.59097 -0.27721 -0.58171 C -0.27461 -0.56042 -0.26732 -0.54005 -0.26224 -0.51945 C -0.26093 -0.51366 -0.25885 -0.50162 -0.25885 -0.50139 C -0.25885 -0.49676 -0.25065 -0.3787 -0.26562 -0.33264 C -0.27474 -0.30463 -0.2638 -0.34653 -0.27057 -0.31945 C -0.2737 -0.30718 -0.27526 -0.29097 -0.28229 -0.28171 " pathEditMode="relative" rAng="0" ptsTypes="AAAAAAAAAAAAAAAAAAAAAAAAAAAAAAAAAA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76" y="-3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255 -0.03518 C 0.12187 -0.03148 0.12786 -0.03472 0.11589 -0.02407 C 0.11432 -0.02268 0.11276 -0.02106 0.11094 -0.01967 C 0.10924 -0.01828 0.10599 -0.01527 0.10599 -0.01504 C 0.10273 -0.003 0.09622 0.00741 0.09089 0.01806 C 0.08997 0.01991 0.09023 0.02292 0.08932 0.02477 C 0.08776 0.02732 0.08581 0.02894 0.08424 0.03149 C 0.08307 0.03357 0.08203 0.03588 0.08086 0.0382 C 0.07891 0.04862 0.07656 0.05278 0.07083 0.06042 C 0.0681 0.07246 0.06602 0.07477 0.06081 0.08473 C 0.06042 0.08774 0.06055 0.09121 0.05924 0.09375 C 0.05768 0.09676 0.05456 0.09792 0.0526 0.10047 C 0.04818 0.10649 0.04635 0.11112 0.04102 0.11598 C 0.03646 0.12477 0.03451 0.12246 0.02917 0.12917 C 0.01484 0.12848 0.00039 0.12894 -0.01406 0.12709 C -0.02344 0.12593 -0.03177 0.11528 -0.04076 0.11158 C -0.04766 0.1044 -0.05273 0.10209 -0.05898 0.09375 C -0.05964 0.08774 -0.05964 0.08172 -0.06068 0.07593 C -0.06224 0.06991 -0.06732 0.06621 -0.06901 0.06042 C -0.0737 0.04792 -0.07656 0.03426 -0.08255 0.02269 C -0.08438 0.01459 -0.08763 -0.00185 -0.08763 -0.00162 C -0.0888 -0.01921 -0.09076 -0.03263 -0.09583 -0.04861 C -0.09792 -0.06944 -0.10221 -0.08842 -0.10573 -0.10856 C -0.11055 -0.16875 -0.12604 -0.22731 -0.13594 -0.28634 C -0.13711 -0.30763 -0.1388 -0.3243 -0.14401 -0.34398 C -0.14609 -0.36574 -0.15 -0.39074 -0.15742 -0.41064 C -0.15794 -0.41365 -0.15807 -0.41689 -0.15898 -0.41967 C -0.1599 -0.42222 -0.16172 -0.42384 -0.1625 -0.42638 C -0.16576 -0.43842 -0.16823 -0.4537 -0.17083 -0.4662 C -0.17201 -0.47199 -0.17292 -0.47824 -0.17409 -0.48402 C -0.17565 -0.49074 -0.17917 -0.50416 -0.17917 -0.50393 C -0.18151 -0.52245 -0.18451 -0.54074 -0.19076 -0.5574 C -0.19284 -0.57175 -0.19557 -0.58333 -0.20234 -0.59513 C -0.21016 -0.62546 -0.22266 -0.62106 -0.24232 -0.63078 C -0.25846 -0.63888 -0.27682 -0.64212 -0.29401 -0.64398 C -0.33359 -0.64282 -0.36003 -0.64212 -0.39583 -0.63518 C -0.41211 -0.62662 -0.42865 -0.61782 -0.44583 -0.61296 C -0.45521 -0.60462 -0.4668 -0.59976 -0.47565 -0.59074 C -0.48763 -0.57847 -0.47721 -0.58425 -0.4875 -0.57962 C -0.49531 -0.56875 -0.50339 -0.55925 -0.5125 -0.55069 C -0.52188 -0.54189 -0.52982 -0.52916 -0.54076 -0.52407 C -0.54648 -0.51643 -0.54818 -0.5074 -0.55417 -0.49953 C -0.55625 -0.48773 -0.55898 -0.47638 -0.56406 -0.4662 C -0.56784 -0.44189 -0.5694 -0.41759 -0.5724 -0.39305 C -0.57161 -0.35138 -0.57396 -0.28865 -0.56732 -0.24189 C -0.56641 -0.23564 -0.56367 -0.23032 -0.5625 -0.22407 C -0.56016 -0.2118 -0.55898 -0.19814 -0.55573 -0.18634 C -0.55156 -0.17129 -0.54922 -0.17754 -0.54583 -0.15509 C -0.54349 -0.14097 -0.53828 -0.12523 -0.53242 -0.11296 C -0.52839 -0.09259 -0.52148 -0.0743 -0.51576 -0.05509 C -0.51432 -0.04444 -0.51471 -0.03796 -0.50898 -0.03078 C -0.50534 -0.01527 -0.51003 -0.0331 -0.50417 -0.01736 C -0.50234 -0.0125 -0.50286 -0.00625 -0.50065 -0.00185 C -0.49961 0.00024 -0.4974 0.00116 -0.49583 0.00255 C -0.48932 0.01922 -0.49036 0.02987 -0.47565 0.03588 C -0.47135 0.04491 -0.46732 0.04977 -0.46732 0.06042 " pathEditMode="relative" rAng="0" ptsTypes="AAAAAAAAAAAAAAAAAAAAAAAAAAAAAAAAAAAAAAAAAAAAAAAAAAAAAAAA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7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42 -0.03218 C -0.01172 -0.01852 -0.01328 -0.0007 -0.01706 0.01226 C -0.01875 0.01828 -0.02136 0.02407 -0.0237 0.02986 C -0.02761 0.04051 -0.02956 0.05393 -0.03203 0.06551 C -0.03945 0.10069 -0.04323 0.13912 -0.05547 0.17222 C -0.05807 0.18726 -0.06237 0.19375 -0.06875 0.20555 C -0.07331 0.21388 -0.07539 0.22453 -0.08047 0.23217 C -0.08906 0.24537 -0.09948 0.25532 -0.11198 0.26111 C -0.11654 0.26041 -0.12123 0.26134 -0.12539 0.25879 C -0.12813 0.25717 -0.12839 0.25231 -0.13047 0.25 C -0.1319 0.24838 -0.13386 0.24838 -0.13555 0.24768 C -0.14974 0.22801 -0.12709 0.25833 -0.15039 0.23217 C -0.1586 0.22291 -0.16602 0.21134 -0.1737 0.20115 C -0.17943 0.19351 -0.18138 0.18426 -0.18698 0.17662 C -0.18906 0.16643 -0.19414 0.15879 -0.1987 0.15 C -0.20182 0.14398 -0.20873 0.13217 -0.20873 0.1324 C -0.21133 0.11574 -0.21914 0.10625 -0.22539 0.09213 C -0.22813 0.08588 -0.22956 0.0787 -0.23216 0.07222 C -0.23386 0.05949 -0.23698 0.05231 -0.24375 0.04328 C -0.25 0.02592 -0.2582 0.01088 -0.2655 -0.00556 C -0.26979 -0.01551 -0.26966 -0.02686 -0.2737 -0.03681 C -0.275 -0.04028 -0.28073 -0.04792 -0.28203 -0.05232 C -0.29089 -0.08172 -0.29037 -0.08727 -0.30365 -0.11459 C -0.3099 -0.12686 -0.31224 -0.14213 -0.31888 -0.1544 C -0.32084 -0.16667 -0.32422 -0.17246 -0.33047 -0.18125 C -0.33425 -0.19422 -0.34115 -0.2051 -0.35039 -0.21227 C -0.35599 -0.21644 -0.36875 -0.21899 -0.36875 -0.21875 C -0.39831 -0.21829 -0.42761 -0.21806 -0.45703 -0.21667 C -0.46485 -0.21621 -0.47201 -0.20787 -0.47865 -0.20348 C -0.49727 -0.19098 -0.51328 -0.17385 -0.53203 -0.16112 C -0.53893 -0.15649 -0.54219 -0.14468 -0.54883 -0.13889 C -0.55104 -0.13449 -0.55261 -0.12963 -0.55547 -0.1257 C -0.55651 -0.12408 -0.55781 -0.12292 -0.55873 -0.12107 C -0.56068 -0.1176 -0.56237 -0.11389 -0.5638 -0.10996 C -0.56445 -0.10787 -0.56445 -0.10533 -0.56537 -0.10348 C -0.56719 -0.09931 -0.57005 -0.0963 -0.57214 -0.09237 C -0.57487 -0.08056 -0.5724 -0.08727 -0.58203 -0.07454 L -0.58203 -0.07431 C -0.58529 -0.06644 -0.5888 -0.05811 -0.59206 -0.05 C -0.59623 -0.03982 -0.59714 -0.02871 -0.60209 -0.01899 C -0.60664 0.02037 -0.60469 0.05926 -0.60209 0.09884 C -0.60287 0.11458 -0.60039 0.13148 -0.60547 0.1456 C -0.6082 0.15347 -0.61537 0.16782 -0.61537 0.16805 C -0.61589 0.17083 -0.61563 0.1743 -0.61706 0.17662 C -0.6181 0.17847 -0.62123 0.17685 -0.62214 0.17893 C -0.62643 0.18935 -0.62761 0.21203 -0.62865 0.22338 C -0.62813 0.22638 -0.62904 0.23055 -0.62709 0.23217 C -0.62578 0.23333 -0.62474 0.22939 -0.6237 0.22777 C -0.61797 0.21851 -0.62344 0.22245 -0.61537 0.21875 C -0.61172 0.22384 -0.61354 0.22338 -0.61042 0.22338 " pathEditMode="relative" rAng="0" ptsTypes="AAAAAAAAAAAAAAAAAAAAAAAAAAAAAAAAAAAAAAAAAAAAAAAA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11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87 -0.02592 C 0.09297 -0.02986 0.16029 -0.03726 0.22839 -0.03912 C 0.27839 -0.03773 0.32839 -0.03726 0.37839 -0.03472 C 0.40287 -0.03356 0.42748 -0.02014 0.4517 -0.01481 C 0.46029 -0.01018 0.46589 -0.00208 0.47487 0.0007 C 0.49727 0.02547 0.46836 -0.00439 0.49284 0.01389 C 0.49506 0.01574 0.4961 0.01899 0.49831 0.02084 C 0.50378 0.02616 0.50951 0.03102 0.51498 0.03635 C 0.52592 0.04676 0.53711 0.05579 0.54597 0.06945 C 0.55482 0.08241 0.56029 0.09607 0.5681 0.10926 C 0.57149 0.11598 0.578 0.12917 0.578 0.12963 C 0.578 0.13241 0.578 0.13565 0.5793 0.13866 C 0.58139 0.14352 0.58477 0.14699 0.58672 0.15186 C 0.59362 0.17709 0.59037 0.1669 0.59571 0.18311 C 0.59701 0.18681 0.59805 0.19028 0.59805 0.19422 C 0.59922 0.21343 0.60456 0.26922 0.58256 0.27824 C 0.57149 0.28889 0.57592 0.28426 0.5681 0.29167 C 0.56342 0.29561 0.53933 0.30024 0.53269 0.30255 C 0.51941 0.32037 0.49493 0.31459 0.47618 0.31644 C 0.41185 0.32199 0.34779 0.32801 0.28321 0.33403 C 0.2504 0.34167 0.21836 0.34468 0.18503 0.34746 C 0.15769 0.35394 0.12904 0.36459 0.10665 0.3875 C 0.10482 0.39931 0.10131 0.40718 0.09506 0.41621 C 0.09389 0.42107 0.09089 0.42477 0.08998 0.42963 C 0.08881 0.43588 0.08933 0.44283 0.08829 0.44954 C 0.08764 0.45394 0.08581 0.45811 0.08503 0.4625 C 0.08412 0.46736 0.08373 0.47176 0.08321 0.47639 C 0.08373 0.51598 0.08412 0.55579 0.08503 0.59607 C 0.08555 0.62199 0.08425 0.65371 0.09336 0.67824 C 0.09493 0.69236 0.09454 0.69977 0.10339 0.70718 C 0.1056 0.71135 0.10717 0.7169 0.11003 0.72061 C 0.11172 0.72292 0.11368 0.72477 0.11498 0.72732 C 0.11641 0.72986 0.11693 0.73334 0.11836 0.73588 C 0.12253 0.74375 0.12982 0.74815 0.13503 0.75371 C 0.14727 0.76783 0.16237 0.775 0.17839 0.77824 C 0.18308 0.78496 0.18099 0.7838 0.18998 0.78496 C 0.20339 0.78681 0.22995 0.78912 0.22995 0.78936 C 0.25821 0.78797 0.26654 0.78959 0.28829 0.78496 C 0.30847 0.7801 0.32644 0.76366 0.34506 0.75371 C 0.36068 0.73611 0.38152 0.72801 0.39831 0.71135 C 0.41081 0.69861 0.42045 0.68149 0.43503 0.67199 C 0.43842 0.65672 0.43308 0.67408 0.44297 0.65625 C 0.44402 0.6544 0.44402 0.65139 0.44506 0.64954 C 0.45287 0.63588 0.46394 0.6213 0.47279 0.60973 C 0.47618 0.60533 0.48165 0.60533 0.4862 0.60278 C 0.49284 0.59422 0.49818 0.58982 0.50612 0.58704 C 0.52162 0.57709 0.53711 0.56598 0.55274 0.55579 C 0.56016 0.55186 0.56589 0.54537 0.57253 0.54283 C 0.58477 0.53866 0.59675 0.53473 0.60808 0.5294 C 0.62019 0.53033 0.63295 0.52986 0.64506 0.53172 C 0.65443 0.53311 0.65951 0.55278 0.66498 0.56065 C 0.6681 0.57107 0.66915 0.58125 0.67175 0.59167 C 0.66941 0.61389 0.66394 0.63542 0.65495 0.65371 C 0.64974 0.67639 0.65795 0.64329 0.64987 0.66713 C 0.64766 0.67385 0.64506 0.6875 0.64154 0.69422 C 0.6379 0.70024 0.63099 0.71019 0.6267 0.71621 C 0.62357 0.72755 0.62331 0.73889 0.62331 0.75139 " pathEditMode="relative" rAng="0" ptsTypes="AAAAAAAAAAAAAAAAAAAAAAAAAAAAAAAAAAAAAAAAAAAAAAAAAAAAAAA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44" y="4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437" y="29869"/>
            <a:ext cx="8434647" cy="86201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 сказку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0946602" y="4409310"/>
            <a:ext cx="1106903" cy="11103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190028" y="5640077"/>
            <a:ext cx="915013" cy="1091252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701628" y="1081731"/>
            <a:ext cx="4276444" cy="5649598"/>
            <a:chOff x="601876" y="1075005"/>
            <a:chExt cx="4276444" cy="564959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-84701" y="1761582"/>
              <a:ext cx="5649598" cy="4276444"/>
            </a:xfrm>
            <a:prstGeom prst="rect">
              <a:avLst/>
            </a:prstGeom>
          </p:spPr>
        </p:pic>
        <p:pic>
          <p:nvPicPr>
            <p:cNvPr id="3078" name="Picture 6" descr="https://orenburgkniga.ru/wp-content/uploads/6/5/1/6513f0d37e5ddaceb4217c793af06e53.jpe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609" y="1923213"/>
              <a:ext cx="4058977" cy="3692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95661" y="1768308"/>
            <a:ext cx="5649598" cy="427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7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8755" y="385441"/>
            <a:ext cx="7683731" cy="637566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Придумай свою сказку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9385" y="1786912"/>
            <a:ext cx="5649598" cy="42764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674043" y="1786912"/>
            <a:ext cx="5649598" cy="42764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624" y="0"/>
            <a:ext cx="983609" cy="9836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190028" y="5640077"/>
            <a:ext cx="915013" cy="1091252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094082" y="4529736"/>
            <a:ext cx="1106903" cy="111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3.ppt-online.org/files3/slide/w/WXy86xHbOTBSKNh5JsiYA1luD2p3o0cgf9dwvZ/slide-5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"/>
          <a:stretch/>
        </p:blipFill>
        <p:spPr bwMode="auto">
          <a:xfrm>
            <a:off x="1853738" y="299258"/>
            <a:ext cx="8287790" cy="626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5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302</TotalTime>
  <Words>39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Century Gothic</vt:lpstr>
      <vt:lpstr>Garamond</vt:lpstr>
      <vt:lpstr>Times New Roman</vt:lpstr>
      <vt:lpstr>Савон</vt:lpstr>
      <vt:lpstr>Интерактивный Игровой кейс «Путешествие  по сказкам» </vt:lpstr>
      <vt:lpstr>Условные обозначения</vt:lpstr>
      <vt:lpstr>Угадай сказку</vt:lpstr>
      <vt:lpstr>Узнай героя</vt:lpstr>
      <vt:lpstr>Сложи по порядку</vt:lpstr>
      <vt:lpstr>Продолжи сказку</vt:lpstr>
      <vt:lpstr>Придумай свою сказку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 «Путешествие  по сказкам»</dc:title>
  <dc:creator>Пользователь</dc:creator>
  <cp:lastModifiedBy>Анастасия Сатункина</cp:lastModifiedBy>
  <cp:revision>20</cp:revision>
  <dcterms:created xsi:type="dcterms:W3CDTF">2022-11-27T12:31:49Z</dcterms:created>
  <dcterms:modified xsi:type="dcterms:W3CDTF">2026-10-06T02:37:21Z</dcterms:modified>
</cp:coreProperties>
</file>